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3" r:id="rId4"/>
  </p:sldMasterIdLst>
  <p:notesMasterIdLst>
    <p:notesMasterId r:id="rId84"/>
  </p:notesMasterIdLst>
  <p:handoutMasterIdLst>
    <p:handoutMasterId r:id="rId85"/>
  </p:handoutMasterIdLst>
  <p:sldIdLst>
    <p:sldId id="798" r:id="rId5"/>
    <p:sldId id="476" r:id="rId6"/>
    <p:sldId id="293" r:id="rId7"/>
    <p:sldId id="910" r:id="rId8"/>
    <p:sldId id="866" r:id="rId9"/>
    <p:sldId id="847" r:id="rId10"/>
    <p:sldId id="867" r:id="rId11"/>
    <p:sldId id="868" r:id="rId12"/>
    <p:sldId id="550" r:id="rId13"/>
    <p:sldId id="909" r:id="rId14"/>
    <p:sldId id="538" r:id="rId15"/>
    <p:sldId id="809" r:id="rId16"/>
    <p:sldId id="816" r:id="rId17"/>
    <p:sldId id="542" r:id="rId18"/>
    <p:sldId id="811" r:id="rId19"/>
    <p:sldId id="907" r:id="rId20"/>
    <p:sldId id="813" r:id="rId21"/>
    <p:sldId id="871" r:id="rId22"/>
    <p:sldId id="885" r:id="rId23"/>
    <p:sldId id="814" r:id="rId24"/>
    <p:sldId id="865" r:id="rId25"/>
    <p:sldId id="886" r:id="rId26"/>
    <p:sldId id="543" r:id="rId27"/>
    <p:sldId id="546" r:id="rId28"/>
    <p:sldId id="827" r:id="rId29"/>
    <p:sldId id="887" r:id="rId30"/>
    <p:sldId id="888" r:id="rId31"/>
    <p:sldId id="889" r:id="rId32"/>
    <p:sldId id="894" r:id="rId33"/>
    <p:sldId id="882" r:id="rId34"/>
    <p:sldId id="895" r:id="rId35"/>
    <p:sldId id="897" r:id="rId36"/>
    <p:sldId id="899" r:id="rId37"/>
    <p:sldId id="891" r:id="rId38"/>
    <p:sldId id="892" r:id="rId39"/>
    <p:sldId id="890" r:id="rId40"/>
    <p:sldId id="893" r:id="rId41"/>
    <p:sldId id="900" r:id="rId42"/>
    <p:sldId id="904" r:id="rId43"/>
    <p:sldId id="908" r:id="rId44"/>
    <p:sldId id="544" r:id="rId45"/>
    <p:sldId id="841" r:id="rId46"/>
    <p:sldId id="298" r:id="rId47"/>
    <p:sldId id="911" r:id="rId48"/>
    <p:sldId id="545" r:id="rId49"/>
    <p:sldId id="842" r:id="rId50"/>
    <p:sldId id="845" r:id="rId51"/>
    <p:sldId id="846" r:id="rId52"/>
    <p:sldId id="843" r:id="rId53"/>
    <p:sldId id="844" r:id="rId54"/>
    <p:sldId id="878" r:id="rId55"/>
    <p:sldId id="879" r:id="rId56"/>
    <p:sldId id="288" r:id="rId57"/>
    <p:sldId id="457" r:id="rId58"/>
    <p:sldId id="884" r:id="rId59"/>
    <p:sldId id="270" r:id="rId60"/>
    <p:sldId id="912" r:id="rId61"/>
    <p:sldId id="913" r:id="rId62"/>
    <p:sldId id="914" r:id="rId63"/>
    <p:sldId id="848" r:id="rId64"/>
    <p:sldId id="915" r:id="rId65"/>
    <p:sldId id="849" r:id="rId66"/>
    <p:sldId id="883" r:id="rId67"/>
    <p:sldId id="850" r:id="rId68"/>
    <p:sldId id="851" r:id="rId69"/>
    <p:sldId id="852" r:id="rId70"/>
    <p:sldId id="853" r:id="rId71"/>
    <p:sldId id="854" r:id="rId72"/>
    <p:sldId id="855" r:id="rId73"/>
    <p:sldId id="856" r:id="rId74"/>
    <p:sldId id="861" r:id="rId75"/>
    <p:sldId id="858" r:id="rId76"/>
    <p:sldId id="859" r:id="rId77"/>
    <p:sldId id="799" r:id="rId78"/>
    <p:sldId id="797" r:id="rId79"/>
    <p:sldId id="916" r:id="rId80"/>
    <p:sldId id="864" r:id="rId81"/>
    <p:sldId id="537" r:id="rId82"/>
    <p:sldId id="290" r:id="rId83"/>
  </p:sldIdLst>
  <p:sldSz cx="9144000" cy="5143500" type="screen16x9"/>
  <p:notesSz cx="7010400" cy="9296400"/>
  <p:custDataLst>
    <p:tags r:id="rId8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autoAdjust="0"/>
    <p:restoredTop sz="96190" autoAdjust="0"/>
  </p:normalViewPr>
  <p:slideViewPr>
    <p:cSldViewPr snapToGrid="0" snapToObjects="1" showGuides="1">
      <p:cViewPr varScale="1">
        <p:scale>
          <a:sx n="164" d="100"/>
          <a:sy n="164" d="100"/>
        </p:scale>
        <p:origin x="768"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122"/>
    </p:cViewPr>
  </p:sorterViewPr>
  <p:notesViewPr>
    <p:cSldViewPr snapToGrid="0" snapToObjects="1" showGuides="1">
      <p:cViewPr varScale="1">
        <p:scale>
          <a:sx n="95" d="100"/>
          <a:sy n="95" d="100"/>
        </p:scale>
        <p:origin x="43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495064877453695E-2"/>
          <c:y val="4.702109044880029E-2"/>
          <c:w val="0.79184626569566097"/>
          <c:h val="0.82105263157894803"/>
        </c:manualLayout>
      </c:layout>
      <c:bar3DChart>
        <c:barDir val="col"/>
        <c:grouping val="clustered"/>
        <c:varyColors val="0"/>
        <c:ser>
          <c:idx val="0"/>
          <c:order val="0"/>
          <c:tx>
            <c:strRef>
              <c:f>Sheet1!$B$1</c:f>
              <c:strCache>
                <c:ptCount val="1"/>
                <c:pt idx="0">
                  <c:v>Learning Labs</c:v>
                </c:pt>
              </c:strCache>
            </c:strRef>
          </c:tx>
          <c:spPr>
            <a:solidFill>
              <a:schemeClr val="accent1"/>
            </a:solidFill>
            <a:ln>
              <a:noFill/>
            </a:ln>
            <a:effectLst/>
            <a:sp3d/>
          </c:spPr>
          <c:invertIfNegative val="0"/>
          <c:cat>
            <c:strRef>
              <c:f>Sheet1!$A$2:$A$5</c:f>
              <c:strCache>
                <c:ptCount val="1"/>
                <c:pt idx="0">
                  <c:v>Content</c:v>
                </c:pt>
              </c:strCache>
            </c:strRef>
          </c:cat>
          <c:val>
            <c:numRef>
              <c:f>Sheet1!$B$2:$B$5</c:f>
              <c:numCache>
                <c:formatCode>General</c:formatCode>
                <c:ptCount val="4"/>
                <c:pt idx="0">
                  <c:v>151</c:v>
                </c:pt>
              </c:numCache>
            </c:numRef>
          </c:val>
          <c:extLst>
            <c:ext xmlns:c16="http://schemas.microsoft.com/office/drawing/2014/chart" uri="{C3380CC4-5D6E-409C-BE32-E72D297353CC}">
              <c16:uniqueId val="{00000000-0D00-4A4C-9BDA-D0A9BD03C3F5}"/>
            </c:ext>
          </c:extLst>
        </c:ser>
        <c:ser>
          <c:idx val="1"/>
          <c:order val="1"/>
          <c:tx>
            <c:strRef>
              <c:f>Sheet1!$C$1</c:f>
              <c:strCache>
                <c:ptCount val="1"/>
                <c:pt idx="0">
                  <c:v>Learning Modules</c:v>
                </c:pt>
              </c:strCache>
            </c:strRef>
          </c:tx>
          <c:spPr>
            <a:solidFill>
              <a:schemeClr val="accent2"/>
            </a:solidFill>
            <a:ln>
              <a:noFill/>
            </a:ln>
            <a:effectLst/>
            <a:sp3d/>
          </c:spPr>
          <c:invertIfNegative val="0"/>
          <c:cat>
            <c:strRef>
              <c:f>Sheet1!$A$2:$A$5</c:f>
              <c:strCache>
                <c:ptCount val="1"/>
                <c:pt idx="0">
                  <c:v>Content</c:v>
                </c:pt>
              </c:strCache>
            </c:strRef>
          </c:cat>
          <c:val>
            <c:numRef>
              <c:f>Sheet1!$C$2:$C$5</c:f>
              <c:numCache>
                <c:formatCode>General</c:formatCode>
                <c:ptCount val="4"/>
                <c:pt idx="0">
                  <c:v>24</c:v>
                </c:pt>
              </c:numCache>
            </c:numRef>
          </c:val>
          <c:extLst>
            <c:ext xmlns:c16="http://schemas.microsoft.com/office/drawing/2014/chart" uri="{C3380CC4-5D6E-409C-BE32-E72D297353CC}">
              <c16:uniqueId val="{00000001-0D00-4A4C-9BDA-D0A9BD03C3F5}"/>
            </c:ext>
          </c:extLst>
        </c:ser>
        <c:ser>
          <c:idx val="2"/>
          <c:order val="2"/>
          <c:tx>
            <c:strRef>
              <c:f>Sheet1!$D$1</c:f>
              <c:strCache>
                <c:ptCount val="1"/>
                <c:pt idx="0">
                  <c:v>Learning Tracks</c:v>
                </c:pt>
              </c:strCache>
            </c:strRef>
          </c:tx>
          <c:spPr>
            <a:solidFill>
              <a:schemeClr val="accent3"/>
            </a:solidFill>
            <a:ln>
              <a:noFill/>
            </a:ln>
            <a:effectLst/>
            <a:sp3d/>
          </c:spPr>
          <c:invertIfNegative val="0"/>
          <c:cat>
            <c:strRef>
              <c:f>Sheet1!$A$2:$A$5</c:f>
              <c:strCache>
                <c:ptCount val="1"/>
                <c:pt idx="0">
                  <c:v>Content</c:v>
                </c:pt>
              </c:strCache>
            </c:strRef>
          </c:cat>
          <c:val>
            <c:numRef>
              <c:f>Sheet1!$D$2:$D$5</c:f>
              <c:numCache>
                <c:formatCode>General</c:formatCode>
                <c:ptCount val="4"/>
                <c:pt idx="0">
                  <c:v>11</c:v>
                </c:pt>
              </c:numCache>
            </c:numRef>
          </c:val>
          <c:extLst>
            <c:ext xmlns:c16="http://schemas.microsoft.com/office/drawing/2014/chart" uri="{C3380CC4-5D6E-409C-BE32-E72D297353CC}">
              <c16:uniqueId val="{00000002-0D00-4A4C-9BDA-D0A9BD03C3F5}"/>
            </c:ext>
          </c:extLst>
        </c:ser>
        <c:dLbls>
          <c:showLegendKey val="0"/>
          <c:showVal val="0"/>
          <c:showCatName val="0"/>
          <c:showSerName val="0"/>
          <c:showPercent val="0"/>
          <c:showBubbleSize val="0"/>
        </c:dLbls>
        <c:gapWidth val="100"/>
        <c:shape val="box"/>
        <c:axId val="1967107712"/>
        <c:axId val="1967110032"/>
        <c:axId val="0"/>
      </c:bar3D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noMultiLvlLbl val="0"/>
      </c:catAx>
      <c:valAx>
        <c:axId val="1967110032"/>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29856899929762304"/>
          <c:y val="0.27806973983025318"/>
          <c:w val="0.33932147929467416"/>
          <c:h val="0.2321235267428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1/18/24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1/18/24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69244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fill your own glass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340181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112949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172609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60830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connection methods: </a:t>
            </a:r>
            <a:r>
              <a:rPr lang="en-US" b="0" i="0" dirty="0">
                <a:solidFill>
                  <a:srgbClr val="212529"/>
                </a:solidFill>
                <a:effectLst/>
                <a:latin typeface="CiscoSans" panose="020B0503020201020303" pitchFamily="34" charset="0"/>
              </a:rPr>
              <a:t>SSH, local, </a:t>
            </a:r>
            <a:r>
              <a:rPr lang="en-US" b="0" i="0" dirty="0" err="1">
                <a:solidFill>
                  <a:srgbClr val="212529"/>
                </a:solidFill>
                <a:effectLst/>
                <a:latin typeface="CiscoSans" panose="020B0503020201020303" pitchFamily="34" charset="0"/>
              </a:rPr>
              <a:t>paramiko_ssh</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winrm</a:t>
            </a:r>
            <a:r>
              <a:rPr lang="en-US" b="0" i="0" dirty="0">
                <a:solidFill>
                  <a:srgbClr val="212529"/>
                </a:solidFill>
                <a:effectLst/>
                <a:latin typeface="CiscoSans" panose="020B0503020201020303" pitchFamily="34" charset="0"/>
              </a:rPr>
              <a:t>, docker, network_cli, </a:t>
            </a:r>
            <a:r>
              <a:rPr lang="en-US" b="0" i="0" dirty="0" err="1">
                <a:solidFill>
                  <a:srgbClr val="212529"/>
                </a:solidFill>
                <a:effectLst/>
                <a:latin typeface="CiscoSans" panose="020B0503020201020303" pitchFamily="34" charset="0"/>
              </a:rPr>
              <a:t>netconf</a:t>
            </a:r>
            <a:r>
              <a:rPr lang="en-US" b="0" i="0" dirty="0">
                <a:solidFill>
                  <a:srgbClr val="212529"/>
                </a:solidFill>
                <a:effectLst/>
                <a:latin typeface="CiscoSans" panose="020B0503020201020303" pitchFamily="34" charset="0"/>
              </a:rPr>
              <a:t>, </a:t>
            </a:r>
            <a:r>
              <a:rPr lang="en-US" b="0" i="0" dirty="0" err="1">
                <a:solidFill>
                  <a:srgbClr val="212529"/>
                </a:solidFill>
                <a:effectLst/>
                <a:latin typeface="CiscoSans" panose="020B0503020201020303" pitchFamily="34" charset="0"/>
              </a:rPr>
              <a:t>httpapi</a:t>
            </a:r>
            <a:r>
              <a:rPr lang="en-US" b="0" i="0" dirty="0">
                <a:solidFill>
                  <a:srgbClr val="212529"/>
                </a:solidFill>
                <a:effectLst/>
                <a:latin typeface="CiscoSans" panose="020B0503020201020303" pitchFamily="34" charset="0"/>
              </a:rPr>
              <a:t>.</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configuration hierarchy is where the lines should be placed</a:t>
            </a:r>
          </a:p>
          <a:p>
            <a:endParaRPr lang="en-US" b="0" i="0" dirty="0">
              <a:solidFill>
                <a:srgbClr val="212529"/>
              </a:solidFill>
              <a:effectLst/>
              <a:latin typeface="CiscoSans" panose="020B0503020201020303" pitchFamily="34" charset="0"/>
            </a:endParaRPr>
          </a:p>
          <a:p>
            <a:r>
              <a:rPr lang="en-US" b="0" i="0" dirty="0">
                <a:solidFill>
                  <a:srgbClr val="212529"/>
                </a:solidFill>
                <a:effectLst/>
                <a:latin typeface="CiscoSans" panose="020B0503020201020303" pitchFamily="34" charset="0"/>
              </a:rPr>
              <a:t>Before: By doing this before adding the new ACL configuration, it ensures that the old rules won't conflict with or override the new ones</a:t>
            </a:r>
          </a:p>
          <a:p>
            <a:endParaRPr lang="en-US" b="0" i="0" dirty="0">
              <a:solidFill>
                <a:srgbClr val="212529"/>
              </a:solidFill>
              <a:effectLst/>
              <a:latin typeface="CiscoSans" panose="020B0503020201020303" pitchFamily="34" charset="0"/>
            </a:endParaRPr>
          </a:p>
          <a:p>
            <a:pPr algn="l">
              <a:buFont typeface="Arial" panose="020B0604020202020204" pitchFamily="34" charset="0"/>
              <a:buChar char="•"/>
            </a:pPr>
            <a:r>
              <a:rPr lang="en-US" b="0" i="0" dirty="0">
                <a:solidFill>
                  <a:srgbClr val="212529"/>
                </a:solidFill>
                <a:effectLst/>
                <a:latin typeface="CiscoSans" panose="020B0503020201020303" pitchFamily="34" charset="0"/>
              </a:rPr>
              <a:t>match: exact: This parameter is used to match the lines in the desired order. If the lines are not in the desired order, the changes will be made in the sequence specified in the playbook.</a:t>
            </a:r>
          </a:p>
          <a:p>
            <a:br>
              <a:rPr lang="en-US" dirty="0"/>
            </a:br>
            <a:r>
              <a:rPr lang="en-US" b="0" i="0" dirty="0">
                <a:solidFill>
                  <a:srgbClr val="212529"/>
                </a:solidFill>
                <a:effectLst/>
                <a:latin typeface="CiscoSans" panose="020B0503020201020303" pitchFamily="34" charset="0"/>
              </a:rPr>
              <a:t>line, strict, exact, none</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3492589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commands can be found in the file </a:t>
            </a:r>
            <a:r>
              <a:rPr lang="en-US" dirty="0" err="1"/>
              <a:t>commands.tx</a:t>
            </a:r>
            <a:endParaRPr lang="en-US" dirty="0"/>
          </a:p>
          <a:p>
            <a:r>
              <a:rPr lang="en-US" dirty="0"/>
              <a:t>ansible –version –-help shows you all the help options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38047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72645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ansible-config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278971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t>
            </a:r>
            <a:r>
              <a:rPr lang="en-US" dirty="0" err="1"/>
              <a:t>ansible.cfg</a:t>
            </a:r>
            <a:r>
              <a:rPr lang="en-US" dirty="0"/>
              <a:t>.   -  explain timeout and </a:t>
            </a:r>
            <a:r>
              <a:rPr lang="en-US" dirty="0" err="1"/>
              <a:t>look_for_keys</a:t>
            </a:r>
            <a:r>
              <a:rPr lang="en-US" dirty="0"/>
              <a:t> (rely on </a:t>
            </a:r>
            <a:r>
              <a:rPr lang="en-US" dirty="0" err="1"/>
              <a:t>passswords</a:t>
            </a:r>
            <a:r>
              <a:rPr lang="en-US" dirty="0"/>
              <a: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01981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1894947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70221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confirmed Ansible is installed </a:t>
            </a:r>
            <a:r>
              <a:rPr lang="en-US" dirty="0" err="1"/>
              <a:t>ans</a:t>
            </a:r>
            <a:r>
              <a:rPr lang="en-US" dirty="0"/>
              <a:t> saw the version and we’ve created an Ansible config file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dirty="0">
                <a:solidFill>
                  <a:srgbClr val="5AD9AF"/>
                </a:solidFill>
                <a:effectLst/>
                <a:latin typeface="Helvetica Neue" panose="02000503000000020004" pitchFamily="2" charset="0"/>
              </a:rPr>
              <a:t>Preparedness paradox. Ok, technically 2 commands. </a:t>
            </a:r>
            <a:r>
              <a:rPr lang="en-US" sz="1200" dirty="0">
                <a:solidFill>
                  <a:schemeClr val="accent1"/>
                </a:solidFill>
              </a:rPr>
              <a:t>rm </a:t>
            </a:r>
            <a:r>
              <a:rPr lang="en-US" sz="1200" dirty="0" err="1">
                <a:solidFill>
                  <a:schemeClr val="accent1"/>
                </a:solidFill>
              </a:rPr>
              <a:t>ansible.cfg</a:t>
            </a:r>
            <a:endParaRPr lang="en-US" sz="1200" dirty="0">
              <a:solidFill>
                <a:schemeClr val="accent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solidFill>
                <a:srgbClr val="5AD9AF"/>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1675861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135708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solidFill>
                  <a:schemeClr val="tx2"/>
                </a:solidFill>
                <a:latin typeface="Courier New" panose="02070309020205020404" pitchFamily="49" charset="0"/>
                <a:cs typeface="Courier New" panose="02070309020205020404" pitchFamily="49" charset="0"/>
              </a:rPr>
              <a:t>Use local for connection instead of </a:t>
            </a:r>
            <a:r>
              <a:rPr lang="en-US" sz="1200" dirty="0" err="1">
                <a:solidFill>
                  <a:schemeClr val="tx2"/>
                </a:solidFill>
                <a:latin typeface="Courier New" panose="02070309020205020404" pitchFamily="49" charset="0"/>
                <a:cs typeface="Courier New" panose="02070309020205020404" pitchFamily="49" charset="0"/>
              </a:rPr>
              <a:t>network_cli</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ssh</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netconf</a:t>
            </a: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etc</a:t>
            </a:r>
            <a:endParaRPr lang="en-US" sz="1200" dirty="0">
              <a:solidFill>
                <a:schemeClr val="tx2"/>
              </a:solidFill>
              <a:latin typeface="Courier New" panose="02070309020205020404" pitchFamily="49" charset="0"/>
              <a:cs typeface="Courier New" panose="02070309020205020404" pitchFamily="49" charset="0"/>
            </a:endParaRPr>
          </a:p>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120070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playbook I ran to accomplish this, broken into 2 parts as it all won’t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134788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370862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slight differences as I had to make some last minute updates but the differences are basically just semantics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1336229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127779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359836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1801868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72567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have one mo</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4076319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Ansible playbook that will</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3244835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a:t>
            </a:r>
            <a:r>
              <a:rPr lang="en-US" dirty="0" err="1"/>
              <a:t>plahbook</a:t>
            </a:r>
            <a:r>
              <a:rPr lang="en-US" dirty="0"/>
              <a:t> doing? How to run this playbook? That ran perfectly, well almost perfectly. As you can see from the top output, we have some warnings.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4141719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1675416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if something is wrong with a playbook, the connection, or the device on the other end, what will happen? Will Ansible abort when it gets to a task that’s not working?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1807154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break the first task in the </a:t>
            </a:r>
            <a:r>
              <a:rPr lang="en-US" dirty="0" err="1"/>
              <a:t>curl.yaml</a:t>
            </a:r>
            <a:r>
              <a:rPr lang="en-US" dirty="0"/>
              <a:t> and see what happens.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22001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was acquired by Red Hat in 2015 and they’ve been maintaining it ever since.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731378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495139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660563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2972035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Module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1336965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1732961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757540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28342007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416199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Dark/Stone Age – Tomb stone. Anyone know what the London Whale incident was?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1435294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3018886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3421612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minutes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2640485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53</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3814969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4164890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852712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2123389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is pushing the ansible-navigator command to replace the ansible-playbook command.</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dirty="0"/>
          </a:p>
        </p:txBody>
      </p:sp>
    </p:spTree>
    <p:extLst>
      <p:ext uri="{BB962C8B-B14F-4D97-AF65-F5344CB8AC3E}">
        <p14:creationId xmlns:p14="http://schemas.microsoft.com/office/powerpoint/2010/main" val="2826522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dirty="0"/>
          </a:p>
        </p:txBody>
      </p:sp>
    </p:spTree>
    <p:extLst>
      <p:ext uri="{BB962C8B-B14F-4D97-AF65-F5344CB8AC3E}">
        <p14:creationId xmlns:p14="http://schemas.microsoft.com/office/powerpoint/2010/main" val="2461009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40952926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dirty="0"/>
          </a:p>
        </p:txBody>
      </p:sp>
    </p:spTree>
    <p:extLst>
      <p:ext uri="{BB962C8B-B14F-4D97-AF65-F5344CB8AC3E}">
        <p14:creationId xmlns:p14="http://schemas.microsoft.com/office/powerpoint/2010/main" val="1719228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dirty="0"/>
          </a:p>
        </p:txBody>
      </p:sp>
    </p:spTree>
    <p:extLst>
      <p:ext uri="{BB962C8B-B14F-4D97-AF65-F5344CB8AC3E}">
        <p14:creationId xmlns:p14="http://schemas.microsoft.com/office/powerpoint/2010/main" val="799021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1109708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575163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41974733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216464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the cool kids. Bob is your colleague. Emissaries to spread automation, starting with Ansible.</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310492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dirty="0"/>
          </a:p>
        </p:txBody>
      </p:sp>
    </p:spTree>
    <p:extLst>
      <p:ext uri="{BB962C8B-B14F-4D97-AF65-F5344CB8AC3E}">
        <p14:creationId xmlns:p14="http://schemas.microsoft.com/office/powerpoint/2010/main" val="13022826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dirty="0"/>
          </a:p>
        </p:txBody>
      </p:sp>
    </p:spTree>
    <p:extLst>
      <p:ext uri="{BB962C8B-B14F-4D97-AF65-F5344CB8AC3E}">
        <p14:creationId xmlns:p14="http://schemas.microsoft.com/office/powerpoint/2010/main" val="3547442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73</a:t>
            </a:fld>
            <a:endParaRPr lang="en-US" dirty="0"/>
          </a:p>
        </p:txBody>
      </p:sp>
    </p:spTree>
    <p:extLst>
      <p:ext uri="{BB962C8B-B14F-4D97-AF65-F5344CB8AC3E}">
        <p14:creationId xmlns:p14="http://schemas.microsoft.com/office/powerpoint/2010/main" val="811589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76</a:t>
            </a:fld>
            <a:endParaRPr lang="en-US" dirty="0"/>
          </a:p>
        </p:txBody>
      </p:sp>
    </p:spTree>
    <p:extLst>
      <p:ext uri="{BB962C8B-B14F-4D97-AF65-F5344CB8AC3E}">
        <p14:creationId xmlns:p14="http://schemas.microsoft.com/office/powerpoint/2010/main" val="25594250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77</a:t>
            </a:fld>
            <a:endParaRPr lang="en-US" dirty="0"/>
          </a:p>
        </p:txBody>
      </p:sp>
    </p:spTree>
    <p:extLst>
      <p:ext uri="{BB962C8B-B14F-4D97-AF65-F5344CB8AC3E}">
        <p14:creationId xmlns:p14="http://schemas.microsoft.com/office/powerpoint/2010/main" val="35124938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78</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79</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 Best teachers, fill the glass. Automation can take a mistake and spread it exponentially. Luckily, Ansible is idempotent so we don’t create a Frankenstein.</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314910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586452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heme Graphic">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3336-9F16-140F-ABA5-A666FD55559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pic>
        <p:nvPicPr>
          <p:cNvPr id="37" name="Picture 36">
            <a:extLst>
              <a:ext uri="{FF2B5EF4-FFF2-40B4-BE49-F238E27FC236}">
                <a16:creationId xmlns:a16="http://schemas.microsoft.com/office/drawing/2014/main" id="{0AB33F4D-DE6A-5E4B-9167-864F00C6C7A1}"/>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aphic 27">
            <a:extLst>
              <a:ext uri="{FF2B5EF4-FFF2-40B4-BE49-F238E27FC236}">
                <a16:creationId xmlns:a16="http://schemas.microsoft.com/office/drawing/2014/main" id="{85FC1AF1-7A0B-CBC9-7FDF-33FF03837032}"/>
              </a:ext>
            </a:extLst>
          </p:cNvPr>
          <p:cNvGrpSpPr/>
          <p:nvPr userDrawn="1"/>
        </p:nvGrpSpPr>
        <p:grpSpPr>
          <a:xfrm>
            <a:off x="4115508" y="2196548"/>
            <a:ext cx="2757367" cy="750404"/>
            <a:chOff x="2457925" y="3213636"/>
            <a:chExt cx="2224328" cy="605340"/>
          </a:xfrm>
        </p:grpSpPr>
        <p:sp>
          <p:nvSpPr>
            <p:cNvPr id="8" name="Freeform 4">
              <a:extLst>
                <a:ext uri="{FF2B5EF4-FFF2-40B4-BE49-F238E27FC236}">
                  <a16:creationId xmlns:a16="http://schemas.microsoft.com/office/drawing/2014/main" id="{8021EBBE-7697-05AD-6FC7-9914960DF10F}"/>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10" name="Freeform 5">
              <a:extLst>
                <a:ext uri="{FF2B5EF4-FFF2-40B4-BE49-F238E27FC236}">
                  <a16:creationId xmlns:a16="http://schemas.microsoft.com/office/drawing/2014/main" id="{84A884D0-8AD8-22DC-2CDC-915D23DB6FAD}"/>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A9AE864-A654-BF86-50AE-94A0D160396F}"/>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B30C44F5-1115-56FF-149A-53072FEC3A5C}"/>
                </a:ext>
              </a:extLst>
            </p:cNvPr>
            <p:cNvGrpSpPr/>
            <p:nvPr/>
          </p:nvGrpSpPr>
          <p:grpSpPr>
            <a:xfrm>
              <a:off x="3837709" y="1047428"/>
              <a:ext cx="563901" cy="126511"/>
              <a:chOff x="2826390" y="-407669"/>
              <a:chExt cx="1216132" cy="272841"/>
            </a:xfrm>
            <a:grpFill/>
          </p:grpSpPr>
          <p:sp>
            <p:nvSpPr>
              <p:cNvPr id="20" name="Freeform 29">
                <a:extLst>
                  <a:ext uri="{FF2B5EF4-FFF2-40B4-BE49-F238E27FC236}">
                    <a16:creationId xmlns:a16="http://schemas.microsoft.com/office/drawing/2014/main" id="{BFD3526A-6032-3B2B-5DBE-DDC2397CEF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30">
                <a:extLst>
                  <a:ext uri="{FF2B5EF4-FFF2-40B4-BE49-F238E27FC236}">
                    <a16:creationId xmlns:a16="http://schemas.microsoft.com/office/drawing/2014/main" id="{161E9635-87A7-BCB7-2013-CB8BB3CBF36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1">
                <a:extLst>
                  <a:ext uri="{FF2B5EF4-FFF2-40B4-BE49-F238E27FC236}">
                    <a16:creationId xmlns:a16="http://schemas.microsoft.com/office/drawing/2014/main" id="{0649CE90-44D2-F8B1-5EF6-BA81C98E602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2">
                <a:extLst>
                  <a:ext uri="{FF2B5EF4-FFF2-40B4-BE49-F238E27FC236}">
                    <a16:creationId xmlns:a16="http://schemas.microsoft.com/office/drawing/2014/main" id="{0B5E8E83-46E1-4924-FA61-867030C3EE9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3">
                <a:extLst>
                  <a:ext uri="{FF2B5EF4-FFF2-40B4-BE49-F238E27FC236}">
                    <a16:creationId xmlns:a16="http://schemas.microsoft.com/office/drawing/2014/main" id="{B414F55B-B55A-4CF6-F5BB-77497C1EB4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5E69B9BC-A0F1-4DBF-EC43-FE3176771CBA}"/>
                </a:ext>
              </a:extLst>
            </p:cNvPr>
            <p:cNvGrpSpPr/>
            <p:nvPr/>
          </p:nvGrpSpPr>
          <p:grpSpPr>
            <a:xfrm>
              <a:off x="4468299" y="836121"/>
              <a:ext cx="837992" cy="400336"/>
              <a:chOff x="4186345" y="-863385"/>
              <a:chExt cx="1807247" cy="863385"/>
            </a:xfrm>
            <a:grpFill/>
          </p:grpSpPr>
          <p:sp>
            <p:nvSpPr>
              <p:cNvPr id="15" name="Freeform 24">
                <a:extLst>
                  <a:ext uri="{FF2B5EF4-FFF2-40B4-BE49-F238E27FC236}">
                    <a16:creationId xmlns:a16="http://schemas.microsoft.com/office/drawing/2014/main" id="{F9F58CD8-FB48-A784-F945-69FFDD30EAF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5">
                <a:extLst>
                  <a:ext uri="{FF2B5EF4-FFF2-40B4-BE49-F238E27FC236}">
                    <a16:creationId xmlns:a16="http://schemas.microsoft.com/office/drawing/2014/main" id="{B6C26075-8572-EFCE-699F-1387E0349A5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6">
                <a:extLst>
                  <a:ext uri="{FF2B5EF4-FFF2-40B4-BE49-F238E27FC236}">
                    <a16:creationId xmlns:a16="http://schemas.microsoft.com/office/drawing/2014/main" id="{90269757-C431-3946-53F3-4725DE29042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7">
                <a:extLst>
                  <a:ext uri="{FF2B5EF4-FFF2-40B4-BE49-F238E27FC236}">
                    <a16:creationId xmlns:a16="http://schemas.microsoft.com/office/drawing/2014/main" id="{B75A15E5-6CA8-9ABC-66C4-F2C78FF814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8">
                <a:extLst>
                  <a:ext uri="{FF2B5EF4-FFF2-40B4-BE49-F238E27FC236}">
                    <a16:creationId xmlns:a16="http://schemas.microsoft.com/office/drawing/2014/main" id="{D19919CE-53EF-49B5-89EF-339FA811588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99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gue 4">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5A09E9-0CB2-BFA8-3ED4-A77DD1EFD4C8}"/>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5F5E021D-F999-39BA-382E-6791B851DE00}"/>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36C8C016-DB6C-E348-DD4E-C067FA1A6645}"/>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375ACAE1-51FB-A4E8-3ADD-E5DB7A536114}"/>
                </a:ext>
              </a:extLst>
            </p:cNvPr>
            <p:cNvGrpSpPr/>
            <p:nvPr/>
          </p:nvGrpSpPr>
          <p:grpSpPr>
            <a:xfrm>
              <a:off x="536418" y="4930673"/>
              <a:ext cx="386220" cy="86649"/>
              <a:chOff x="2826390" y="-407669"/>
              <a:chExt cx="1216132" cy="272841"/>
            </a:xfrm>
            <a:solidFill>
              <a:schemeClr val="bg2"/>
            </a:solidFill>
          </p:grpSpPr>
          <p:sp>
            <p:nvSpPr>
              <p:cNvPr id="19" name="Freeform 25">
                <a:extLst>
                  <a:ext uri="{FF2B5EF4-FFF2-40B4-BE49-F238E27FC236}">
                    <a16:creationId xmlns:a16="http://schemas.microsoft.com/office/drawing/2014/main" id="{B6DED605-4C63-DA73-10A6-6C774A71B5F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9B66CACD-FFE3-2583-EE82-2FE0AE35BB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7">
                <a:extLst>
                  <a:ext uri="{FF2B5EF4-FFF2-40B4-BE49-F238E27FC236}">
                    <a16:creationId xmlns:a16="http://schemas.microsoft.com/office/drawing/2014/main" id="{10F6206E-3B9B-21B8-A679-30A30CE7B85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25C87159-2EE7-47CD-1200-B35C8F1C320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9">
                <a:extLst>
                  <a:ext uri="{FF2B5EF4-FFF2-40B4-BE49-F238E27FC236}">
                    <a16:creationId xmlns:a16="http://schemas.microsoft.com/office/drawing/2014/main" id="{DC9BBBEF-0DEC-2289-70C6-156AAF47CA1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7F1BE18-0C34-AFA8-7B74-96B260F1D6E0}"/>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16D88629-6AF1-8B9A-CFE7-C3D2A3612C3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BFC2BC03-ED0A-C2F7-5DCE-4F0A4865C91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CDCA479-C06E-A954-41A6-90607125819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3">
                <a:extLst>
                  <a:ext uri="{FF2B5EF4-FFF2-40B4-BE49-F238E27FC236}">
                    <a16:creationId xmlns:a16="http://schemas.microsoft.com/office/drawing/2014/main" id="{18F9BE44-3239-932C-0AC9-E64462B44E1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4">
                <a:extLst>
                  <a:ext uri="{FF2B5EF4-FFF2-40B4-BE49-F238E27FC236}">
                    <a16:creationId xmlns:a16="http://schemas.microsoft.com/office/drawing/2014/main" id="{5B72462C-8F69-475D-5717-61F6CB2F8A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1497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gue 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CB26C-B228-A97D-4216-F087BEE54CF3}"/>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A852CB81-3CFD-48F1-EB80-960E228AF067}"/>
              </a:ext>
            </a:extLst>
          </p:cNvPr>
          <p:cNvPicPr>
            <a:picLocks noChangeAspect="1"/>
          </p:cNvPicPr>
          <p:nvPr/>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84A0CE0-955A-6CF8-4313-FD302EBC717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277B28BD-6B24-BC9B-275C-8AA12A75FF70}"/>
                </a:ext>
              </a:extLst>
            </p:cNvPr>
            <p:cNvGrpSpPr/>
            <p:nvPr/>
          </p:nvGrpSpPr>
          <p:grpSpPr>
            <a:xfrm>
              <a:off x="536418" y="4930673"/>
              <a:ext cx="386220" cy="86649"/>
              <a:chOff x="2826390" y="-407669"/>
              <a:chExt cx="1216132" cy="272841"/>
            </a:xfrm>
            <a:solidFill>
              <a:schemeClr val="bg2"/>
            </a:solidFill>
          </p:grpSpPr>
          <p:sp>
            <p:nvSpPr>
              <p:cNvPr id="19" name="Freeform 26">
                <a:extLst>
                  <a:ext uri="{FF2B5EF4-FFF2-40B4-BE49-F238E27FC236}">
                    <a16:creationId xmlns:a16="http://schemas.microsoft.com/office/drawing/2014/main" id="{B2A0EB98-B1DB-CDDD-3840-60D6F628BB8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304672F7-A808-63AA-84C5-E58E6DAD7C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70BCEB19-A165-6869-A351-624761A5926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18C580D3-3823-75DC-D714-770DA737EA8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8615218E-AB46-BD73-8095-9425907CD92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4EE3FE2B-5998-552D-3517-9DE42BABE58A}"/>
                </a:ext>
              </a:extLst>
            </p:cNvPr>
            <p:cNvGrpSpPr/>
            <p:nvPr/>
          </p:nvGrpSpPr>
          <p:grpSpPr>
            <a:xfrm>
              <a:off x="968312" y="4785947"/>
              <a:ext cx="573946" cy="274194"/>
              <a:chOff x="4186345" y="-863385"/>
              <a:chExt cx="1807247" cy="863385"/>
            </a:xfrm>
            <a:solidFill>
              <a:schemeClr val="accent1"/>
            </a:solidFill>
          </p:grpSpPr>
          <p:sp>
            <p:nvSpPr>
              <p:cNvPr id="14" name="Freeform 6">
                <a:extLst>
                  <a:ext uri="{FF2B5EF4-FFF2-40B4-BE49-F238E27FC236}">
                    <a16:creationId xmlns:a16="http://schemas.microsoft.com/office/drawing/2014/main" id="{404CC88B-D9D9-DF43-03F8-7015B6C7773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4F4CFC05-AF33-7911-8623-ABA099F90C6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9">
                <a:extLst>
                  <a:ext uri="{FF2B5EF4-FFF2-40B4-BE49-F238E27FC236}">
                    <a16:creationId xmlns:a16="http://schemas.microsoft.com/office/drawing/2014/main" id="{47A47EDA-B0B7-14AB-3B14-21B495A678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28F0861-25D4-B51D-49DE-1DC82B57501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910D6B7C-B5C5-361E-0168-6D8179766AA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31005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B38F85-1F77-5AE5-D1EE-147924E90A20}"/>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B11621C-7051-D93D-AB6C-38F6F8FC78D4}"/>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3" name="Group 12">
            <a:extLst>
              <a:ext uri="{FF2B5EF4-FFF2-40B4-BE49-F238E27FC236}">
                <a16:creationId xmlns:a16="http://schemas.microsoft.com/office/drawing/2014/main" id="{54375F54-769F-1307-E6D0-07E53B1F1CB5}"/>
              </a:ext>
            </a:extLst>
          </p:cNvPr>
          <p:cNvGrpSpPr/>
          <p:nvPr userDrawn="1"/>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AB57D2CE-5559-B379-BF6D-1513224D299F}"/>
                </a:ext>
              </a:extLst>
            </p:cNvPr>
            <p:cNvGrpSpPr/>
            <p:nvPr/>
          </p:nvGrpSpPr>
          <p:grpSpPr>
            <a:xfrm>
              <a:off x="536418" y="4930673"/>
              <a:ext cx="386220" cy="86649"/>
              <a:chOff x="2826390" y="-407669"/>
              <a:chExt cx="1216132" cy="272841"/>
            </a:xfrm>
            <a:grpFill/>
          </p:grpSpPr>
          <p:sp>
            <p:nvSpPr>
              <p:cNvPr id="21" name="Freeform 25">
                <a:extLst>
                  <a:ext uri="{FF2B5EF4-FFF2-40B4-BE49-F238E27FC236}">
                    <a16:creationId xmlns:a16="http://schemas.microsoft.com/office/drawing/2014/main" id="{540058D7-5EE1-3A57-0092-7A36C4A6E4A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F1B70DD1-58F6-B852-2552-6C842DCCBC9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DB13801A-CC95-C5C0-9D3A-CA90DCC9F7E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905D98F0-8DD2-732A-8F81-74A42FC6B2F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D82ECC93-E871-B20B-1B4E-DD35D08D2A9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BC811393-4F6F-6235-5882-6056E22CDB6D}"/>
                </a:ext>
              </a:extLst>
            </p:cNvPr>
            <p:cNvGrpSpPr/>
            <p:nvPr/>
          </p:nvGrpSpPr>
          <p:grpSpPr>
            <a:xfrm>
              <a:off x="968312" y="4785947"/>
              <a:ext cx="573946" cy="274194"/>
              <a:chOff x="4186345" y="-863385"/>
              <a:chExt cx="1807247" cy="863385"/>
            </a:xfrm>
            <a:grpFill/>
          </p:grpSpPr>
          <p:sp>
            <p:nvSpPr>
              <p:cNvPr id="16" name="Freeform 5">
                <a:extLst>
                  <a:ext uri="{FF2B5EF4-FFF2-40B4-BE49-F238E27FC236}">
                    <a16:creationId xmlns:a16="http://schemas.microsoft.com/office/drawing/2014/main" id="{BEB21360-2B22-3C90-54DF-21B0E4EC454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6">
                <a:extLst>
                  <a:ext uri="{FF2B5EF4-FFF2-40B4-BE49-F238E27FC236}">
                    <a16:creationId xmlns:a16="http://schemas.microsoft.com/office/drawing/2014/main" id="{3CDAB3DF-212C-703F-6D76-37A523F321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7">
                <a:extLst>
                  <a:ext uri="{FF2B5EF4-FFF2-40B4-BE49-F238E27FC236}">
                    <a16:creationId xmlns:a16="http://schemas.microsoft.com/office/drawing/2014/main" id="{E41F60A6-1D3F-F219-15DA-0056857B0C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9">
                <a:extLst>
                  <a:ext uri="{FF2B5EF4-FFF2-40B4-BE49-F238E27FC236}">
                    <a16:creationId xmlns:a16="http://schemas.microsoft.com/office/drawing/2014/main" id="{765AADDB-3F02-F13C-667B-3EE2157A686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0">
                <a:extLst>
                  <a:ext uri="{FF2B5EF4-FFF2-40B4-BE49-F238E27FC236}">
                    <a16:creationId xmlns:a16="http://schemas.microsoft.com/office/drawing/2014/main" id="{B2C78E7E-CC17-1C1F-937E-E3A930B09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4240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6B6073-F56F-CB22-6DD6-2909E8110C92}"/>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C4F10D49-F46C-3F26-FC86-9D9662C5A353}"/>
              </a:ext>
            </a:extLst>
          </p:cNvPr>
          <p:cNvPicPr>
            <a:picLocks noChangeAspect="1"/>
          </p:cNvPicPr>
          <p:nvPr/>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grpSp>
        <p:nvGrpSpPr>
          <p:cNvPr id="11" name="Group 10">
            <a:extLst>
              <a:ext uri="{FF2B5EF4-FFF2-40B4-BE49-F238E27FC236}">
                <a16:creationId xmlns:a16="http://schemas.microsoft.com/office/drawing/2014/main" id="{0ACBEDCC-7EB2-AFC6-B0B0-3BBB340FEC0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C23AAC8B-D15F-2DCD-8A1A-9EBB43D3516A}"/>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05DF0104-F8BA-224B-9F3E-591F1F5BF5A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A98EAA86-2610-4ADC-6E27-AEFF9F0F3E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08AE4479-0436-669D-A364-27593C44F71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B5F2E2C6-34FE-9F4E-647A-0AE58C9F9B4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30">
                <a:extLst>
                  <a:ext uri="{FF2B5EF4-FFF2-40B4-BE49-F238E27FC236}">
                    <a16:creationId xmlns:a16="http://schemas.microsoft.com/office/drawing/2014/main" id="{915F7136-43B7-0CA9-AB4C-0FC88DE9BBF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28D8EEA5-1F8D-0073-627C-16E301CBA7A3}"/>
                </a:ext>
              </a:extLst>
            </p:cNvPr>
            <p:cNvGrpSpPr/>
            <p:nvPr/>
          </p:nvGrpSpPr>
          <p:grpSpPr>
            <a:xfrm>
              <a:off x="968312" y="4785947"/>
              <a:ext cx="573946" cy="274194"/>
              <a:chOff x="4186345" y="-863385"/>
              <a:chExt cx="1807247" cy="863385"/>
            </a:xfrm>
            <a:grpFill/>
          </p:grpSpPr>
          <p:sp>
            <p:nvSpPr>
              <p:cNvPr id="14" name="Freeform 6">
                <a:extLst>
                  <a:ext uri="{FF2B5EF4-FFF2-40B4-BE49-F238E27FC236}">
                    <a16:creationId xmlns:a16="http://schemas.microsoft.com/office/drawing/2014/main" id="{91FF80CF-2558-E8B9-1876-BF0038CFB56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7">
                <a:extLst>
                  <a:ext uri="{FF2B5EF4-FFF2-40B4-BE49-F238E27FC236}">
                    <a16:creationId xmlns:a16="http://schemas.microsoft.com/office/drawing/2014/main" id="{EFC9EFC6-6B9C-1154-B887-D8CDD6370D2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8">
                <a:extLst>
                  <a:ext uri="{FF2B5EF4-FFF2-40B4-BE49-F238E27FC236}">
                    <a16:creationId xmlns:a16="http://schemas.microsoft.com/office/drawing/2014/main" id="{58583D2C-3071-967F-8A7F-DFC0ADC344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40B2F37-C1C4-2716-C5E5-A7794A5A4EB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C826E80D-5BA9-9D09-F730-4F5F51D9A78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712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C1971F-0787-BD47-18FB-D3E41CE5504C}"/>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1CDBCBB4-009A-3CF9-2789-D5055D87D433}"/>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11" name="Group 10">
            <a:extLst>
              <a:ext uri="{FF2B5EF4-FFF2-40B4-BE49-F238E27FC236}">
                <a16:creationId xmlns:a16="http://schemas.microsoft.com/office/drawing/2014/main" id="{C7C0BA90-645D-3CDC-05B5-DF959CB0D83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51B35B6C-2235-0062-DD74-DF03F6A4E22B}"/>
                </a:ext>
              </a:extLst>
            </p:cNvPr>
            <p:cNvGrpSpPr/>
            <p:nvPr/>
          </p:nvGrpSpPr>
          <p:grpSpPr>
            <a:xfrm>
              <a:off x="536418" y="4930673"/>
              <a:ext cx="386220" cy="86649"/>
              <a:chOff x="2826390" y="-407669"/>
              <a:chExt cx="1216132" cy="272841"/>
            </a:xfrm>
            <a:grpFill/>
          </p:grpSpPr>
          <p:sp>
            <p:nvSpPr>
              <p:cNvPr id="19" name="Freeform 25">
                <a:extLst>
                  <a:ext uri="{FF2B5EF4-FFF2-40B4-BE49-F238E27FC236}">
                    <a16:creationId xmlns:a16="http://schemas.microsoft.com/office/drawing/2014/main" id="{BB5A4D8B-EE04-6ADF-FA09-125FA49A7A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6">
                <a:extLst>
                  <a:ext uri="{FF2B5EF4-FFF2-40B4-BE49-F238E27FC236}">
                    <a16:creationId xmlns:a16="http://schemas.microsoft.com/office/drawing/2014/main" id="{7B94BEF4-2A60-68C7-B0A6-8B92F7F744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7">
                <a:extLst>
                  <a:ext uri="{FF2B5EF4-FFF2-40B4-BE49-F238E27FC236}">
                    <a16:creationId xmlns:a16="http://schemas.microsoft.com/office/drawing/2014/main" id="{46681314-DC11-C7B3-D3B3-32802454E4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8">
                <a:extLst>
                  <a:ext uri="{FF2B5EF4-FFF2-40B4-BE49-F238E27FC236}">
                    <a16:creationId xmlns:a16="http://schemas.microsoft.com/office/drawing/2014/main" id="{DC9BCB5D-737C-D0DB-53E0-BD5469AD8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29">
                <a:extLst>
                  <a:ext uri="{FF2B5EF4-FFF2-40B4-BE49-F238E27FC236}">
                    <a16:creationId xmlns:a16="http://schemas.microsoft.com/office/drawing/2014/main" id="{AED139D7-75D6-93B6-5804-9BAB2211E7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3117B8DC-FAB3-0F69-FF8E-8181475125D9}"/>
                </a:ext>
              </a:extLst>
            </p:cNvPr>
            <p:cNvGrpSpPr/>
            <p:nvPr/>
          </p:nvGrpSpPr>
          <p:grpSpPr>
            <a:xfrm>
              <a:off x="968312" y="4785947"/>
              <a:ext cx="573946" cy="274194"/>
              <a:chOff x="4186345" y="-863385"/>
              <a:chExt cx="1807247" cy="863385"/>
            </a:xfrm>
            <a:grpFill/>
          </p:grpSpPr>
          <p:sp>
            <p:nvSpPr>
              <p:cNvPr id="14" name="Freeform 7">
                <a:extLst>
                  <a:ext uri="{FF2B5EF4-FFF2-40B4-BE49-F238E27FC236}">
                    <a16:creationId xmlns:a16="http://schemas.microsoft.com/office/drawing/2014/main" id="{C5A7F462-65C7-D04E-EC99-E8699C1FF30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8">
                <a:extLst>
                  <a:ext uri="{FF2B5EF4-FFF2-40B4-BE49-F238E27FC236}">
                    <a16:creationId xmlns:a16="http://schemas.microsoft.com/office/drawing/2014/main" id="{40125412-5F77-5B3B-CB1B-118C3B8B39B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9">
                <a:extLst>
                  <a:ext uri="{FF2B5EF4-FFF2-40B4-BE49-F238E27FC236}">
                    <a16:creationId xmlns:a16="http://schemas.microsoft.com/office/drawing/2014/main" id="{2DE07D08-99B5-2321-B879-EF58B2E001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3">
                <a:extLst>
                  <a:ext uri="{FF2B5EF4-FFF2-40B4-BE49-F238E27FC236}">
                    <a16:creationId xmlns:a16="http://schemas.microsoft.com/office/drawing/2014/main" id="{EB2BB2EB-D1F5-C7E3-5AD2-2336A47A6A2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4">
                <a:extLst>
                  <a:ext uri="{FF2B5EF4-FFF2-40B4-BE49-F238E27FC236}">
                    <a16:creationId xmlns:a16="http://schemas.microsoft.com/office/drawing/2014/main" id="{F20B3DDE-74FD-EF0D-B9A7-49E21A652AE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81312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89BE8-B406-CD25-15B4-310E46CAB6CA}"/>
              </a:ext>
            </a:extLst>
          </p:cNvPr>
          <p:cNvPicPr>
            <a:picLocks noChangeAspect="1"/>
          </p:cNvPicPr>
          <p:nvPr userDrawn="1"/>
        </p:nvPicPr>
        <p:blipFill>
          <a:blip r:embed="rId2"/>
          <a:srcRect/>
          <a:stretch/>
        </p:blipFill>
        <p:spPr>
          <a:xfrm rot="10800000" flipH="1" flipV="1">
            <a:off x="0" y="0"/>
            <a:ext cx="9144000" cy="5143500"/>
          </a:xfrm>
          <a:prstGeom prst="rect">
            <a:avLst/>
          </a:prstGeom>
        </p:spPr>
      </p:pic>
      <p:pic>
        <p:nvPicPr>
          <p:cNvPr id="2" name="Picture 1">
            <a:extLst>
              <a:ext uri="{FF2B5EF4-FFF2-40B4-BE49-F238E27FC236}">
                <a16:creationId xmlns:a16="http://schemas.microsoft.com/office/drawing/2014/main" id="{E25BEDE4-B996-BAE5-3141-3ECC17780F26}"/>
              </a:ext>
            </a:extLst>
          </p:cNvPr>
          <p:cNvPicPr>
            <a:picLocks noChangeAspect="1"/>
          </p:cNvPicPr>
          <p:nvPr/>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grpSp>
        <p:nvGrpSpPr>
          <p:cNvPr id="8" name="Group 7">
            <a:extLst>
              <a:ext uri="{FF2B5EF4-FFF2-40B4-BE49-F238E27FC236}">
                <a16:creationId xmlns:a16="http://schemas.microsoft.com/office/drawing/2014/main" id="{893D7A42-B611-4003-8B64-6870DD5CF2BB}"/>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812D0A26-49AB-509E-D64D-DBF0A241B62C}"/>
                </a:ext>
              </a:extLst>
            </p:cNvPr>
            <p:cNvGrpSpPr/>
            <p:nvPr/>
          </p:nvGrpSpPr>
          <p:grpSpPr>
            <a:xfrm>
              <a:off x="536418" y="4930673"/>
              <a:ext cx="386220" cy="86649"/>
              <a:chOff x="2826390" y="-407669"/>
              <a:chExt cx="1216132" cy="272841"/>
            </a:xfrm>
            <a:grpFill/>
          </p:grpSpPr>
          <p:sp>
            <p:nvSpPr>
              <p:cNvPr id="19" name="Freeform 26">
                <a:extLst>
                  <a:ext uri="{FF2B5EF4-FFF2-40B4-BE49-F238E27FC236}">
                    <a16:creationId xmlns:a16="http://schemas.microsoft.com/office/drawing/2014/main" id="{A5DD0D8A-0815-407D-81BA-3B74951FDAA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0" name="Freeform 27">
                <a:extLst>
                  <a:ext uri="{FF2B5EF4-FFF2-40B4-BE49-F238E27FC236}">
                    <a16:creationId xmlns:a16="http://schemas.microsoft.com/office/drawing/2014/main" id="{ED1F08CD-632D-8AB1-CF89-ED79932D1FA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1" name="Freeform 28">
                <a:extLst>
                  <a:ext uri="{FF2B5EF4-FFF2-40B4-BE49-F238E27FC236}">
                    <a16:creationId xmlns:a16="http://schemas.microsoft.com/office/drawing/2014/main" id="{CB687B1D-A1B6-FA12-B23F-0040095A626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2" name="Freeform 29">
                <a:extLst>
                  <a:ext uri="{FF2B5EF4-FFF2-40B4-BE49-F238E27FC236}">
                    <a16:creationId xmlns:a16="http://schemas.microsoft.com/office/drawing/2014/main" id="{7007D676-FF36-858C-6BEB-5C07424C82F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23" name="Freeform 30">
                <a:extLst>
                  <a:ext uri="{FF2B5EF4-FFF2-40B4-BE49-F238E27FC236}">
                    <a16:creationId xmlns:a16="http://schemas.microsoft.com/office/drawing/2014/main" id="{5747EEE6-B994-C90F-66C8-FA968374EB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13" name="Group 12">
              <a:extLst>
                <a:ext uri="{FF2B5EF4-FFF2-40B4-BE49-F238E27FC236}">
                  <a16:creationId xmlns:a16="http://schemas.microsoft.com/office/drawing/2014/main" id="{01C21A9F-EBDC-9299-F007-7740DD37E716}"/>
                </a:ext>
              </a:extLst>
            </p:cNvPr>
            <p:cNvGrpSpPr/>
            <p:nvPr/>
          </p:nvGrpSpPr>
          <p:grpSpPr>
            <a:xfrm>
              <a:off x="968312" y="4785947"/>
              <a:ext cx="573946" cy="274194"/>
              <a:chOff x="4186345" y="-863385"/>
              <a:chExt cx="1807247" cy="863385"/>
            </a:xfrm>
            <a:grpFill/>
          </p:grpSpPr>
          <p:sp>
            <p:nvSpPr>
              <p:cNvPr id="14" name="Freeform 8">
                <a:extLst>
                  <a:ext uri="{FF2B5EF4-FFF2-40B4-BE49-F238E27FC236}">
                    <a16:creationId xmlns:a16="http://schemas.microsoft.com/office/drawing/2014/main" id="{67929B58-5A7F-BBBE-8023-BDD13D98637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5" name="Freeform 9">
                <a:extLst>
                  <a:ext uri="{FF2B5EF4-FFF2-40B4-BE49-F238E27FC236}">
                    <a16:creationId xmlns:a16="http://schemas.microsoft.com/office/drawing/2014/main" id="{04633E03-59F0-BCFE-81C6-1C8D1EF2C90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6" name="Freeform 10">
                <a:extLst>
                  <a:ext uri="{FF2B5EF4-FFF2-40B4-BE49-F238E27FC236}">
                    <a16:creationId xmlns:a16="http://schemas.microsoft.com/office/drawing/2014/main" id="{FA22B3CF-8192-DAC5-82D6-F2FCA58A01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17" name="Freeform 24">
                <a:extLst>
                  <a:ext uri="{FF2B5EF4-FFF2-40B4-BE49-F238E27FC236}">
                    <a16:creationId xmlns:a16="http://schemas.microsoft.com/office/drawing/2014/main" id="{8CF11885-D780-D0C5-B919-396258C515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18" name="Freeform 25">
                <a:extLst>
                  <a:ext uri="{FF2B5EF4-FFF2-40B4-BE49-F238E27FC236}">
                    <a16:creationId xmlns:a16="http://schemas.microsoft.com/office/drawing/2014/main" id="{94276C76-12BF-B3D5-FF45-39BFEEF8019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362775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023330D-4CEB-164F-A808-148F5420532F}"/>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5" name="Group 4">
            <a:extLst>
              <a:ext uri="{FF2B5EF4-FFF2-40B4-BE49-F238E27FC236}">
                <a16:creationId xmlns:a16="http://schemas.microsoft.com/office/drawing/2014/main" id="{04A0CCDE-1F54-15B1-EB24-5622393E5148}"/>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1DEDF005-535C-77AC-4271-FE1BDFDAFB8F}"/>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A1802587-00CC-6B91-4104-576C655BBA4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16BE5FCA-DA29-7366-4856-846A885216B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278CFC50-A666-00FB-700C-653391A9E39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6B719DF0-8551-A67B-ADA1-FD0CC4D3945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CFC8E174-C852-4A5C-B31E-64CB309DDFC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10BDF39-2477-D710-866A-14F7D30C4D30}"/>
                </a:ext>
              </a:extLst>
            </p:cNvPr>
            <p:cNvGrpSpPr/>
            <p:nvPr/>
          </p:nvGrpSpPr>
          <p:grpSpPr>
            <a:xfrm>
              <a:off x="968312" y="4785947"/>
              <a:ext cx="573946" cy="274194"/>
              <a:chOff x="4186345" y="-863385"/>
              <a:chExt cx="1807247" cy="863385"/>
            </a:xfrm>
            <a:solidFill>
              <a:schemeClr val="accent1"/>
            </a:solidFill>
          </p:grpSpPr>
          <p:sp>
            <p:nvSpPr>
              <p:cNvPr id="10" name="Freeform 15">
                <a:extLst>
                  <a:ext uri="{FF2B5EF4-FFF2-40B4-BE49-F238E27FC236}">
                    <a16:creationId xmlns:a16="http://schemas.microsoft.com/office/drawing/2014/main" id="{502EDE6B-099D-A63D-0760-8D9F158C53B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6">
                <a:extLst>
                  <a:ext uri="{FF2B5EF4-FFF2-40B4-BE49-F238E27FC236}">
                    <a16:creationId xmlns:a16="http://schemas.microsoft.com/office/drawing/2014/main" id="{A885D222-8460-92AC-23F2-FD60FFB3427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C432A927-6C35-EF4D-ADF9-ED9E7716EB1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D28E827F-F712-8950-5282-2E95E85B554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4C160FFC-C523-763D-D71F-1D08BC19084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BEF44B30-D92D-0E1B-F0B5-8BE3A1775073}"/>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C8E1CBF3-A70E-82B1-77EE-3E127E28178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E8CAC997-3250-35D7-B102-8383BCC24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58339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E2043521-88A7-313B-72AE-EB05C4D59ACA}"/>
              </a:ext>
            </a:extLst>
          </p:cNvPr>
          <p:cNvGrpSpPr/>
          <p:nvPr/>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p:nvPicPr>
        <p:blipFill>
          <a:blip r:embed="rId2"/>
          <a:stretch>
            <a:fillRect/>
          </a:stretch>
        </p:blipFill>
        <p:spPr>
          <a:xfrm>
            <a:off x="8965601" y="0"/>
            <a:ext cx="178399" cy="5148072"/>
          </a:xfrm>
          <a:prstGeom prst="rect">
            <a:avLst/>
          </a:prstGeom>
        </p:spPr>
      </p:pic>
      <p:grpSp>
        <p:nvGrpSpPr>
          <p:cNvPr id="16" name="Group 15">
            <a:extLst>
              <a:ext uri="{FF2B5EF4-FFF2-40B4-BE49-F238E27FC236}">
                <a16:creationId xmlns:a16="http://schemas.microsoft.com/office/drawing/2014/main" id="{E2AB7BC3-5511-888F-D29C-B88E85F201FC}"/>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DA0F8E6-A79A-6F06-4C3C-517221746B93}"/>
                </a:ext>
              </a:extLst>
            </p:cNvPr>
            <p:cNvGrpSpPr/>
            <p:nvPr/>
          </p:nvGrpSpPr>
          <p:grpSpPr>
            <a:xfrm>
              <a:off x="536418" y="4930673"/>
              <a:ext cx="386220" cy="86649"/>
              <a:chOff x="2826390" y="-407669"/>
              <a:chExt cx="1216132" cy="272841"/>
            </a:xfrm>
            <a:solidFill>
              <a:schemeClr val="bg2"/>
            </a:solidFill>
          </p:grpSpPr>
          <p:sp>
            <p:nvSpPr>
              <p:cNvPr id="24" name="Freeform 26">
                <a:extLst>
                  <a:ext uri="{FF2B5EF4-FFF2-40B4-BE49-F238E27FC236}">
                    <a16:creationId xmlns:a16="http://schemas.microsoft.com/office/drawing/2014/main" id="{91863A9D-B34F-5906-6D70-4F2AADFA08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7">
                <a:extLst>
                  <a:ext uri="{FF2B5EF4-FFF2-40B4-BE49-F238E27FC236}">
                    <a16:creationId xmlns:a16="http://schemas.microsoft.com/office/drawing/2014/main" id="{F2FACCE6-B966-DEC9-7EDF-B1E5BA9AED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3484D809-A2AD-40E5-6D93-3901C5F1DA9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9">
                <a:extLst>
                  <a:ext uri="{FF2B5EF4-FFF2-40B4-BE49-F238E27FC236}">
                    <a16:creationId xmlns:a16="http://schemas.microsoft.com/office/drawing/2014/main" id="{F71BC8BF-B46B-5F73-F6E1-3903AB36811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DD21CEDF-77BC-D952-683F-2132282DE18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201388B4-1D1B-C3B2-44E9-F2B933FB6974}"/>
                </a:ext>
              </a:extLst>
            </p:cNvPr>
            <p:cNvGrpSpPr/>
            <p:nvPr/>
          </p:nvGrpSpPr>
          <p:grpSpPr>
            <a:xfrm>
              <a:off x="968312" y="4785947"/>
              <a:ext cx="573946" cy="274194"/>
              <a:chOff x="4186345" y="-863385"/>
              <a:chExt cx="1807247" cy="863385"/>
            </a:xfrm>
            <a:solidFill>
              <a:schemeClr val="accent1"/>
            </a:solidFill>
          </p:grpSpPr>
          <p:sp>
            <p:nvSpPr>
              <p:cNvPr id="19" name="Freeform 4">
                <a:extLst>
                  <a:ext uri="{FF2B5EF4-FFF2-40B4-BE49-F238E27FC236}">
                    <a16:creationId xmlns:a16="http://schemas.microsoft.com/office/drawing/2014/main" id="{8A27FCE7-CC1C-50C1-D358-6F0F5362DE2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6">
                <a:extLst>
                  <a:ext uri="{FF2B5EF4-FFF2-40B4-BE49-F238E27FC236}">
                    <a16:creationId xmlns:a16="http://schemas.microsoft.com/office/drawing/2014/main" id="{9ACACBD3-48C9-C252-9274-9B05B142662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7">
                <a:extLst>
                  <a:ext uri="{FF2B5EF4-FFF2-40B4-BE49-F238E27FC236}">
                    <a16:creationId xmlns:a16="http://schemas.microsoft.com/office/drawing/2014/main" id="{10F71B5B-D551-D3EF-FD6E-2FB61CD43E9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9">
                <a:extLst>
                  <a:ext uri="{FF2B5EF4-FFF2-40B4-BE49-F238E27FC236}">
                    <a16:creationId xmlns:a16="http://schemas.microsoft.com/office/drawing/2014/main" id="{934978F6-48B3-8A83-5A0A-1DDEB458775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5">
                <a:extLst>
                  <a:ext uri="{FF2B5EF4-FFF2-40B4-BE49-F238E27FC236}">
                    <a16:creationId xmlns:a16="http://schemas.microsoft.com/office/drawing/2014/main" id="{D1FCB91A-0464-FEA9-D26E-9EE7E71230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5" name="Picture 34">
            <a:extLst>
              <a:ext uri="{FF2B5EF4-FFF2-40B4-BE49-F238E27FC236}">
                <a16:creationId xmlns:a16="http://schemas.microsoft.com/office/drawing/2014/main" id="{8EFDF9BA-EC6F-4E51-0B69-61C23EE79C45}"/>
              </a:ext>
            </a:extLst>
          </p:cNvPr>
          <p:cNvPicPr>
            <a:picLocks noChangeAspect="1"/>
          </p:cNvPicPr>
          <p:nvPr userDrawn="1"/>
        </p:nvPicPr>
        <p:blipFill>
          <a:blip r:embed="rId2"/>
          <a:stretch>
            <a:fillRect/>
          </a:stretch>
        </p:blipFill>
        <p:spPr>
          <a:xfrm>
            <a:off x="8965601" y="0"/>
            <a:ext cx="178399" cy="5148072"/>
          </a:xfrm>
          <a:prstGeom prst="rect">
            <a:avLst/>
          </a:prstGeom>
        </p:spPr>
      </p:pic>
      <p:sp>
        <p:nvSpPr>
          <p:cNvPr id="36" name="Rectangle 4">
            <a:extLst>
              <a:ext uri="{FF2B5EF4-FFF2-40B4-BE49-F238E27FC236}">
                <a16:creationId xmlns:a16="http://schemas.microsoft.com/office/drawing/2014/main" id="{64B7B7F8-915D-18B6-42EA-50C5A6D6360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Content Placeholder 4">
            <a:extLst>
              <a:ext uri="{FF2B5EF4-FFF2-40B4-BE49-F238E27FC236}">
                <a16:creationId xmlns:a16="http://schemas.microsoft.com/office/drawing/2014/main" id="{236D132D-2290-32DB-1944-E447E8210BB4}"/>
              </a:ext>
            </a:extLst>
          </p:cNvPr>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9" name="Footer Placeholder 2">
            <a:extLst>
              <a:ext uri="{FF2B5EF4-FFF2-40B4-BE49-F238E27FC236}">
                <a16:creationId xmlns:a16="http://schemas.microsoft.com/office/drawing/2014/main" id="{4C2D140E-2877-EB63-0378-6CE3E8BCCD8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5087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DA06DA18-22F5-9341-8B98-98D126AAF812}"/>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D8C4101-9994-72C2-D2D9-8869D7F99D7C}"/>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697C9DEF-A0AE-340A-6B94-D5347F773368}"/>
                </a:ext>
              </a:extLst>
            </p:cNvPr>
            <p:cNvGrpSpPr/>
            <p:nvPr/>
          </p:nvGrpSpPr>
          <p:grpSpPr>
            <a:xfrm>
              <a:off x="536418" y="4930673"/>
              <a:ext cx="386220" cy="86649"/>
              <a:chOff x="2826390" y="-407669"/>
              <a:chExt cx="1216132" cy="272841"/>
            </a:xfrm>
            <a:solidFill>
              <a:schemeClr val="bg1"/>
            </a:solidFill>
          </p:grpSpPr>
          <p:sp>
            <p:nvSpPr>
              <p:cNvPr id="30" name="Freeform 21">
                <a:extLst>
                  <a:ext uri="{FF2B5EF4-FFF2-40B4-BE49-F238E27FC236}">
                    <a16:creationId xmlns:a16="http://schemas.microsoft.com/office/drawing/2014/main" id="{FC40AA13-0AB3-150B-C0AB-223418C700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8A8B66E3-ADE3-84FE-6FD4-E9EDA4982FF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A33B7817-D4D8-7EAD-58D8-08897FA841A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723C54FA-CF8C-7A03-82AB-FEC64DE744A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789149B3-C960-4354-CEE7-F63857A8C23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B21FB9F3-55B9-71A6-ACF0-577F814F7E02}"/>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BEC84714-4A66-7C80-AEDA-5BFF234C8B2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89C2CA7-AA3D-AD41-50B5-9035CEC6B62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60A453AE-BB4D-2630-7AA3-2E9E6C470C4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9">
                <a:extLst>
                  <a:ext uri="{FF2B5EF4-FFF2-40B4-BE49-F238E27FC236}">
                    <a16:creationId xmlns:a16="http://schemas.microsoft.com/office/drawing/2014/main" id="{7E9225DE-23BD-919D-E514-B83F3B7C602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DABE9ABF-4EC6-1961-A06F-861B533AD51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478FAAA-07F5-054E-5266-12525044A22E}"/>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FACD7C6-AAD4-E8D9-26D4-64E79571A0F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970922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540A7D92-0E41-B14B-B65C-B8B673712FA5}"/>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5" name="Group 4">
            <a:extLst>
              <a:ext uri="{FF2B5EF4-FFF2-40B4-BE49-F238E27FC236}">
                <a16:creationId xmlns:a16="http://schemas.microsoft.com/office/drawing/2014/main" id="{A441925F-3853-92D2-E5B2-806496EFF4D7}"/>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E490E7EB-352E-D6C2-0D73-8FBC5F8FA3F9}"/>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7648B69C-8239-3897-1111-F51F9422EA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CC8759B-8782-8179-1D0B-A956BABF5D2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76A0D7-AA23-3993-CE86-B06CAF1E31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035C62C9-C98E-2FF3-3287-C9A8471145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9C2E4F17-6427-3F50-EEBF-086A64F04CD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516B950-0D06-6016-7FCB-DEB22F5874E6}"/>
                </a:ext>
              </a:extLst>
            </p:cNvPr>
            <p:cNvGrpSpPr/>
            <p:nvPr/>
          </p:nvGrpSpPr>
          <p:grpSpPr>
            <a:xfrm>
              <a:off x="968312" y="4785947"/>
              <a:ext cx="573946" cy="274194"/>
              <a:chOff x="4186345" y="-863385"/>
              <a:chExt cx="1807247" cy="863385"/>
            </a:xfrm>
            <a:solidFill>
              <a:schemeClr val="accent1"/>
            </a:solidFill>
          </p:grpSpPr>
          <p:sp>
            <p:nvSpPr>
              <p:cNvPr id="11" name="Freeform 17">
                <a:extLst>
                  <a:ext uri="{FF2B5EF4-FFF2-40B4-BE49-F238E27FC236}">
                    <a16:creationId xmlns:a16="http://schemas.microsoft.com/office/drawing/2014/main" id="{8214C92C-C4F3-8C0A-562B-AE68842B95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11E789C-B496-234E-C5C0-C4D0144DE6B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B74B5C5C-4D45-272A-93CA-F3D15F6EA6B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691A04BE-C3D4-98DA-EE79-19FFB511820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996AF043-8471-59A3-B8E1-5A8C4F1A131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7" name="Picture 36">
            <a:extLst>
              <a:ext uri="{FF2B5EF4-FFF2-40B4-BE49-F238E27FC236}">
                <a16:creationId xmlns:a16="http://schemas.microsoft.com/office/drawing/2014/main" id="{75ECBB2C-ED2B-EF51-1DED-DC23E915461C}"/>
              </a:ext>
            </a:extLst>
          </p:cNvPr>
          <p:cNvPicPr>
            <a:picLocks noChangeAspect="1"/>
          </p:cNvPicPr>
          <p:nvPr userDrawn="1"/>
        </p:nvPicPr>
        <p:blipFill>
          <a:blip r:embed="rId2"/>
          <a:stretch>
            <a:fillRect/>
          </a:stretch>
        </p:blipFill>
        <p:spPr>
          <a:xfrm>
            <a:off x="0" y="0"/>
            <a:ext cx="9144000" cy="165100"/>
          </a:xfrm>
          <a:prstGeom prst="rect">
            <a:avLst/>
          </a:prstGeom>
        </p:spPr>
      </p:pic>
      <p:sp>
        <p:nvSpPr>
          <p:cNvPr id="38" name="Rectangle 4">
            <a:extLst>
              <a:ext uri="{FF2B5EF4-FFF2-40B4-BE49-F238E27FC236}">
                <a16:creationId xmlns:a16="http://schemas.microsoft.com/office/drawing/2014/main" id="{F92A1DE9-447B-EACC-F97B-8405090B1B5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Footer Placeholder 2">
            <a:extLst>
              <a:ext uri="{FF2B5EF4-FFF2-40B4-BE49-F238E27FC236}">
                <a16:creationId xmlns:a16="http://schemas.microsoft.com/office/drawing/2014/main" id="{6B6436E8-2D77-A80C-41CA-8A237CE9E70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57309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6" name="Text Placeholder 38">
            <a:extLst>
              <a:ext uri="{FF2B5EF4-FFF2-40B4-BE49-F238E27FC236}">
                <a16:creationId xmlns:a16="http://schemas.microsoft.com/office/drawing/2014/main" id="{30BD04A4-5798-0FE4-597A-6E6DEF06ADC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2747279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GB"/>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pic>
        <p:nvPicPr>
          <p:cNvPr id="2" name="Picture 1">
            <a:extLst>
              <a:ext uri="{FF2B5EF4-FFF2-40B4-BE49-F238E27FC236}">
                <a16:creationId xmlns:a16="http://schemas.microsoft.com/office/drawing/2014/main" id="{F473D575-0567-3111-8DDA-8DD9A0CCF4BA}"/>
              </a:ext>
            </a:extLst>
          </p:cNvPr>
          <p:cNvPicPr>
            <a:picLocks noChangeAspect="1"/>
          </p:cNvPicPr>
          <p:nvPr/>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7" name="Picture 16">
            <a:extLst>
              <a:ext uri="{FF2B5EF4-FFF2-40B4-BE49-F238E27FC236}">
                <a16:creationId xmlns:a16="http://schemas.microsoft.com/office/drawing/2014/main" id="{582EDBEC-86B3-935A-407D-DD49074473CE}"/>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18" name="Group 17">
            <a:extLst>
              <a:ext uri="{FF2B5EF4-FFF2-40B4-BE49-F238E27FC236}">
                <a16:creationId xmlns:a16="http://schemas.microsoft.com/office/drawing/2014/main" id="{174346C0-2836-359D-C9A3-1D7B934159BB}"/>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98BE1F24-0D64-4DCE-4ABA-4C6714CE66C7}"/>
                </a:ext>
              </a:extLst>
            </p:cNvPr>
            <p:cNvGrpSpPr/>
            <p:nvPr/>
          </p:nvGrpSpPr>
          <p:grpSpPr>
            <a:xfrm>
              <a:off x="536418" y="4930673"/>
              <a:ext cx="386220" cy="86649"/>
              <a:chOff x="2826390" y="-407669"/>
              <a:chExt cx="1216132" cy="272841"/>
            </a:xfrm>
            <a:solidFill>
              <a:schemeClr val="bg2"/>
            </a:solidFill>
          </p:grpSpPr>
          <p:sp>
            <p:nvSpPr>
              <p:cNvPr id="26" name="Freeform 29">
                <a:extLst>
                  <a:ext uri="{FF2B5EF4-FFF2-40B4-BE49-F238E27FC236}">
                    <a16:creationId xmlns:a16="http://schemas.microsoft.com/office/drawing/2014/main" id="{CF0991E2-BA26-9F21-81BB-241D4678AAB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0">
                <a:extLst>
                  <a:ext uri="{FF2B5EF4-FFF2-40B4-BE49-F238E27FC236}">
                    <a16:creationId xmlns:a16="http://schemas.microsoft.com/office/drawing/2014/main" id="{FD916514-AA5F-1D8F-D689-1FB2876CEEB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7AED53FB-7233-9D81-48BE-C5395DE3EF0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E9B4F77A-AFF6-1A3D-CE00-CF243C481C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74627CBD-6B6E-7DDD-8CEE-43BFA6A43E4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D50A759F-4486-8698-F297-E9622AEBB990}"/>
                </a:ext>
              </a:extLst>
            </p:cNvPr>
            <p:cNvGrpSpPr/>
            <p:nvPr/>
          </p:nvGrpSpPr>
          <p:grpSpPr>
            <a:xfrm>
              <a:off x="968312" y="4785947"/>
              <a:ext cx="573946" cy="274194"/>
              <a:chOff x="4186345" y="-863385"/>
              <a:chExt cx="1807247" cy="863385"/>
            </a:xfrm>
            <a:solidFill>
              <a:schemeClr val="accent1"/>
            </a:solidFill>
          </p:grpSpPr>
          <p:sp>
            <p:nvSpPr>
              <p:cNvPr id="21" name="Freeform 6">
                <a:extLst>
                  <a:ext uri="{FF2B5EF4-FFF2-40B4-BE49-F238E27FC236}">
                    <a16:creationId xmlns:a16="http://schemas.microsoft.com/office/drawing/2014/main" id="{7D06FD32-DF1E-54AA-B081-D2C98F56D0E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7">
                <a:extLst>
                  <a:ext uri="{FF2B5EF4-FFF2-40B4-BE49-F238E27FC236}">
                    <a16:creationId xmlns:a16="http://schemas.microsoft.com/office/drawing/2014/main" id="{EF265888-E014-55CE-95AD-9063F321F52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0">
                <a:extLst>
                  <a:ext uri="{FF2B5EF4-FFF2-40B4-BE49-F238E27FC236}">
                    <a16:creationId xmlns:a16="http://schemas.microsoft.com/office/drawing/2014/main" id="{D21BEA63-5A64-BE05-8426-6DDD45935BE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7">
                <a:extLst>
                  <a:ext uri="{FF2B5EF4-FFF2-40B4-BE49-F238E27FC236}">
                    <a16:creationId xmlns:a16="http://schemas.microsoft.com/office/drawing/2014/main" id="{4E4C028B-AD9C-FDD9-AA72-45F520CC37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8">
                <a:extLst>
                  <a:ext uri="{FF2B5EF4-FFF2-40B4-BE49-F238E27FC236}">
                    <a16:creationId xmlns:a16="http://schemas.microsoft.com/office/drawing/2014/main" id="{A4621B30-FA5D-1342-C18F-4A2FB195CA7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53716D96-02D3-560A-203C-E783AC5114ED}"/>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06E3E4FF-3C9C-AC3B-9C39-4C06F5201FC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828965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grpSp>
        <p:nvGrpSpPr>
          <p:cNvPr id="14" name="Group 13">
            <a:extLst>
              <a:ext uri="{FF2B5EF4-FFF2-40B4-BE49-F238E27FC236}">
                <a16:creationId xmlns:a16="http://schemas.microsoft.com/office/drawing/2014/main" id="{8038D1F5-1170-364A-8D3F-6654EB2B237B}"/>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499F439-212C-A315-FF32-E1207C947D83}"/>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9360A-475A-5D93-6970-913B32EEAC96}"/>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A17A4E46-6D9F-E9E7-5347-5CA94E5E1F7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E94A1136-7EE0-A1E6-D4DA-391508AAFA1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650449BE-BEFE-29D3-A3CE-5154E38B29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48B1D326-C9C0-0F6A-F61F-F986DC489FB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B7BFA2C8-898E-CFB5-5278-18F5E2A770D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01F30220-EC77-DF43-C13E-BB61AC954E04}"/>
                </a:ext>
              </a:extLst>
            </p:cNvPr>
            <p:cNvGrpSpPr/>
            <p:nvPr/>
          </p:nvGrpSpPr>
          <p:grpSpPr>
            <a:xfrm>
              <a:off x="968312" y="4785947"/>
              <a:ext cx="573946" cy="274194"/>
              <a:chOff x="4186345" y="-863385"/>
              <a:chExt cx="1807247" cy="863385"/>
            </a:xfrm>
            <a:solidFill>
              <a:schemeClr val="accent1"/>
            </a:solidFill>
          </p:grpSpPr>
          <p:sp>
            <p:nvSpPr>
              <p:cNvPr id="10" name="Freeform 17">
                <a:extLst>
                  <a:ext uri="{FF2B5EF4-FFF2-40B4-BE49-F238E27FC236}">
                    <a16:creationId xmlns:a16="http://schemas.microsoft.com/office/drawing/2014/main" id="{ACB498BB-2B2C-71BA-DD0F-DA699BFAFAA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A62B9846-64DD-7A1B-6DE2-310F484442C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EA000D2A-9656-715C-50B4-561E987918C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B3704BF9-A8E0-E09F-A4AE-602CAB9E893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6CAA776-6EA2-E211-9332-ADC9F7D2B3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A59F332D-55F3-F88D-4EAC-FC91B69AE3C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AA886084-D76A-460A-A569-3F85F1D82B7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956548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5CF40320-4346-C141-BF49-179C347F457B}"/>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D1BFC4F-1438-094C-6FAD-B32B29E3FFD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9851A596-A6A4-6305-39F9-E7834A15CE3C}"/>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22115B-0159-DB77-B806-3AD3A4DF95D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BC329A1E-3836-3CD2-BD31-1827732B166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EB47FDAB-B36D-584A-9772-E6D2D82C13B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853CC463-F64D-866B-792C-8E6C615FAF2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055CD790-3D38-8899-C766-D94E19B4A30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56A6111-F3CE-D779-254B-BE47502ECA53}"/>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ED3AA740-B875-C2D7-F919-817C4D873FE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CA5DA7DA-4AE5-E33F-0D06-CAE0F5F6FD0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AEAC3C24-B3E6-AD69-32DB-3CEB0DCE0C0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70C7064-6B91-2298-E108-DC6B029D253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09C3CFA6-A051-E939-E4BF-BAAE4EEC011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77BC982D-307B-BD21-9D05-184B3DE51C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CBB8BB2-C8EF-905F-0EEA-AC8A44B539C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8262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DE01ED3F-392E-7842-55A9-45A460F3FC61}"/>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2F04ACF3-7AEC-1003-A363-C3B606109C49}"/>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05663CE4-2BDA-D858-6366-35BE7D4693D8}"/>
                </a:ext>
              </a:extLst>
            </p:cNvPr>
            <p:cNvGrpSpPr/>
            <p:nvPr/>
          </p:nvGrpSpPr>
          <p:grpSpPr>
            <a:xfrm>
              <a:off x="536418" y="4930673"/>
              <a:ext cx="386220" cy="86649"/>
              <a:chOff x="2826390" y="-407669"/>
              <a:chExt cx="1216132" cy="272841"/>
            </a:xfrm>
            <a:solidFill>
              <a:schemeClr val="bg2"/>
            </a:solidFill>
          </p:grpSpPr>
          <p:sp>
            <p:nvSpPr>
              <p:cNvPr id="23" name="Freeform 27">
                <a:extLst>
                  <a:ext uri="{FF2B5EF4-FFF2-40B4-BE49-F238E27FC236}">
                    <a16:creationId xmlns:a16="http://schemas.microsoft.com/office/drawing/2014/main" id="{B3C64693-4986-D080-9902-FB18D2D778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FA5AE7D4-4027-4A81-EFAB-54D1ED2728E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9">
                <a:extLst>
                  <a:ext uri="{FF2B5EF4-FFF2-40B4-BE49-F238E27FC236}">
                    <a16:creationId xmlns:a16="http://schemas.microsoft.com/office/drawing/2014/main" id="{6322C123-91F6-EE95-9FC7-E6EB9D807BA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0">
                <a:extLst>
                  <a:ext uri="{FF2B5EF4-FFF2-40B4-BE49-F238E27FC236}">
                    <a16:creationId xmlns:a16="http://schemas.microsoft.com/office/drawing/2014/main" id="{AE3C7EB0-DE99-B78A-2A2E-64C6B0612E3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1">
                <a:extLst>
                  <a:ext uri="{FF2B5EF4-FFF2-40B4-BE49-F238E27FC236}">
                    <a16:creationId xmlns:a16="http://schemas.microsoft.com/office/drawing/2014/main" id="{9F8C31B0-4C41-9F4A-1C5A-6FBFA1BAD1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A8B9C86B-C38C-CF21-9C9C-51BE6DDAB42C}"/>
                </a:ext>
              </a:extLst>
            </p:cNvPr>
            <p:cNvGrpSpPr/>
            <p:nvPr/>
          </p:nvGrpSpPr>
          <p:grpSpPr>
            <a:xfrm>
              <a:off x="968312" y="4785947"/>
              <a:ext cx="573946" cy="274194"/>
              <a:chOff x="4186345" y="-863385"/>
              <a:chExt cx="1807247" cy="863385"/>
            </a:xfrm>
            <a:solidFill>
              <a:schemeClr val="accent1"/>
            </a:solidFill>
          </p:grpSpPr>
          <p:sp>
            <p:nvSpPr>
              <p:cNvPr id="17" name="Freeform 5">
                <a:extLst>
                  <a:ext uri="{FF2B5EF4-FFF2-40B4-BE49-F238E27FC236}">
                    <a16:creationId xmlns:a16="http://schemas.microsoft.com/office/drawing/2014/main" id="{5AF62E37-4111-A80A-3842-5D7122339E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6">
                <a:extLst>
                  <a:ext uri="{FF2B5EF4-FFF2-40B4-BE49-F238E27FC236}">
                    <a16:creationId xmlns:a16="http://schemas.microsoft.com/office/drawing/2014/main" id="{5D4038FD-2D80-FA67-C4B0-0A074F988A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7">
                <a:extLst>
                  <a:ext uri="{FF2B5EF4-FFF2-40B4-BE49-F238E27FC236}">
                    <a16:creationId xmlns:a16="http://schemas.microsoft.com/office/drawing/2014/main" id="{3E01A613-9DE7-3096-DB54-B1EDE70DEDA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5">
                <a:extLst>
                  <a:ext uri="{FF2B5EF4-FFF2-40B4-BE49-F238E27FC236}">
                    <a16:creationId xmlns:a16="http://schemas.microsoft.com/office/drawing/2014/main" id="{D80FCC85-20D7-DF46-D21F-623810F4931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5AF480BC-A48B-0817-C10C-AC4E391735D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BAA54CA-09CA-5B94-D0B7-3D369E6B6310}"/>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C65841AD-7BC5-D1F5-6905-9B3E47900C7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277694345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a:t>Click to edit Master title style</a:t>
            </a:r>
            <a:endParaRPr lang="en-GB" dirty="0"/>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CD74829-1CC1-DF4B-BA97-EB60EA8F9C8C}"/>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38F841E-DC81-07C5-9F4C-3EBB3656E2B8}"/>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DCCC6AC6-4010-7CB6-0466-62F541BD6479}"/>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BE5FE9D1-94DF-7931-9D40-10A1BBC2011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20529C14-6D35-3342-806D-D53235E0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DCFECF02-9721-75AE-B0F7-A8859E5D74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24EDA47C-3974-A4F8-9CAD-EC3FC9E376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7450144F-3AE8-5630-F18C-9709556B88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394B9A49-3CF4-E90D-C310-8424CEF2CCD6}"/>
                </a:ext>
              </a:extLst>
            </p:cNvPr>
            <p:cNvGrpSpPr/>
            <p:nvPr/>
          </p:nvGrpSpPr>
          <p:grpSpPr>
            <a:xfrm>
              <a:off x="968312" y="4785947"/>
              <a:ext cx="573946" cy="274194"/>
              <a:chOff x="4186345" y="-863385"/>
              <a:chExt cx="1807247" cy="863385"/>
            </a:xfrm>
            <a:solidFill>
              <a:schemeClr val="accent1"/>
            </a:solidFill>
          </p:grpSpPr>
          <p:sp>
            <p:nvSpPr>
              <p:cNvPr id="8" name="Freeform 14">
                <a:extLst>
                  <a:ext uri="{FF2B5EF4-FFF2-40B4-BE49-F238E27FC236}">
                    <a16:creationId xmlns:a16="http://schemas.microsoft.com/office/drawing/2014/main" id="{8DF892EE-E654-09EF-6D94-8E22046F7F7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FF29D49A-8882-D24C-AC4F-3CE44D66F40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B7E2007-CD6C-EB88-FEB1-2DD55D8175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A9FAFDDD-511E-7725-FE16-89EE883C5A9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0425CAD-7BB0-71AE-ABD4-20DE2E78A2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FF5C7C88-A9BA-6D66-570A-C366F16F3FF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A3E9682-85D4-2E5B-C6A9-7BB3CC68659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52372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F515FC85-B689-7645-A36B-E20ED0F5AC2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9A337BA1-737F-310C-356A-31ADDBD345B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CF419ADB-1F6C-15BE-4516-A7E6E5D1F102}"/>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ECBC9589-4B5F-D4E3-454E-09EB934BC12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01BC8F5-3781-C728-98AA-0960229564C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AFF5DE4E-5143-4CA6-1573-F82C1F506C6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317C33FA-A41C-1B5E-34F5-490851B1A0C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D799919C-C295-2167-89DB-D36C1645B9B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ED7FF8F2-B951-5AA5-FF3F-7150608F5C29}"/>
                </a:ext>
              </a:extLst>
            </p:cNvPr>
            <p:cNvGrpSpPr/>
            <p:nvPr/>
          </p:nvGrpSpPr>
          <p:grpSpPr>
            <a:xfrm>
              <a:off x="968312" y="4785947"/>
              <a:ext cx="573946" cy="274194"/>
              <a:chOff x="4186345" y="-863385"/>
              <a:chExt cx="1807247" cy="863385"/>
            </a:xfrm>
            <a:solidFill>
              <a:schemeClr val="accent1"/>
            </a:solidFill>
          </p:grpSpPr>
          <p:sp>
            <p:nvSpPr>
              <p:cNvPr id="9" name="Freeform 15">
                <a:extLst>
                  <a:ext uri="{FF2B5EF4-FFF2-40B4-BE49-F238E27FC236}">
                    <a16:creationId xmlns:a16="http://schemas.microsoft.com/office/drawing/2014/main" id="{4B79FA5B-F6C3-4E61-482F-FE95F97A9F4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625C6DB5-6794-2623-E353-294B614E5F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F1EFE9B5-CB18-1D44-98ED-D935C24DB1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E17B1EB7-3CB0-B5CB-EF31-11ED76C7167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6091F557-9BBF-2DD4-85A1-5C574666FC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95EB2BFE-51E2-3A13-4ACB-AA6E356A83A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6FB534F-FEF9-5BCB-F4BE-3897E60AF33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65335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grpSp>
        <p:nvGrpSpPr>
          <p:cNvPr id="18" name="Group 17">
            <a:extLst>
              <a:ext uri="{FF2B5EF4-FFF2-40B4-BE49-F238E27FC236}">
                <a16:creationId xmlns:a16="http://schemas.microsoft.com/office/drawing/2014/main" id="{6B8FCEAE-70CB-7344-AE58-D8556B7673EC}"/>
              </a:ext>
            </a:extLst>
          </p:cNvPr>
          <p:cNvGrpSpPr/>
          <p:nvPr/>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C7D3FF3-5B29-D6A7-7868-0C80F4FB8C66}"/>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D6F072F1-45AB-0F64-E7EC-A00630B3685A}"/>
                </a:ext>
              </a:extLst>
            </p:cNvPr>
            <p:cNvGrpSpPr/>
            <p:nvPr/>
          </p:nvGrpSpPr>
          <p:grpSpPr>
            <a:xfrm>
              <a:off x="536418" y="4930673"/>
              <a:ext cx="386220" cy="86649"/>
              <a:chOff x="2826390" y="-407669"/>
              <a:chExt cx="1216132" cy="272841"/>
            </a:xfrm>
            <a:solidFill>
              <a:schemeClr val="bg1"/>
            </a:solidFill>
          </p:grpSpPr>
          <p:sp>
            <p:nvSpPr>
              <p:cNvPr id="33" name="Freeform 26">
                <a:extLst>
                  <a:ext uri="{FF2B5EF4-FFF2-40B4-BE49-F238E27FC236}">
                    <a16:creationId xmlns:a16="http://schemas.microsoft.com/office/drawing/2014/main" id="{0EEDCF18-D08D-5EFD-7CF0-AB8E4E24CE6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7">
                <a:extLst>
                  <a:ext uri="{FF2B5EF4-FFF2-40B4-BE49-F238E27FC236}">
                    <a16:creationId xmlns:a16="http://schemas.microsoft.com/office/drawing/2014/main" id="{61C2AC54-8EDB-0C7A-6E8C-3A336CDD65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9">
                <a:extLst>
                  <a:ext uri="{FF2B5EF4-FFF2-40B4-BE49-F238E27FC236}">
                    <a16:creationId xmlns:a16="http://schemas.microsoft.com/office/drawing/2014/main" id="{F474E14D-2FAE-59C0-DAD0-96C97FA0D2E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30">
                <a:extLst>
                  <a:ext uri="{FF2B5EF4-FFF2-40B4-BE49-F238E27FC236}">
                    <a16:creationId xmlns:a16="http://schemas.microsoft.com/office/drawing/2014/main" id="{C8D27C1D-C088-9C06-B761-49C0CAD304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31">
                <a:extLst>
                  <a:ext uri="{FF2B5EF4-FFF2-40B4-BE49-F238E27FC236}">
                    <a16:creationId xmlns:a16="http://schemas.microsoft.com/office/drawing/2014/main" id="{D7BEE17E-BE4B-3FB4-8065-34355A7F0C5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45A09BAC-8DD6-DFF6-FC4D-669C4BA9761A}"/>
                </a:ext>
              </a:extLst>
            </p:cNvPr>
            <p:cNvGrpSpPr/>
            <p:nvPr/>
          </p:nvGrpSpPr>
          <p:grpSpPr>
            <a:xfrm>
              <a:off x="968312" y="4785947"/>
              <a:ext cx="573946" cy="274194"/>
              <a:chOff x="4186345" y="-863385"/>
              <a:chExt cx="1807247" cy="863385"/>
            </a:xfrm>
            <a:solidFill>
              <a:schemeClr val="accent1"/>
            </a:solidFill>
          </p:grpSpPr>
          <p:sp>
            <p:nvSpPr>
              <p:cNvPr id="7" name="Freeform 21">
                <a:extLst>
                  <a:ext uri="{FF2B5EF4-FFF2-40B4-BE49-F238E27FC236}">
                    <a16:creationId xmlns:a16="http://schemas.microsoft.com/office/drawing/2014/main" id="{C9DB8B13-05F7-F720-EC22-2202D1B8189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2">
                <a:extLst>
                  <a:ext uri="{FF2B5EF4-FFF2-40B4-BE49-F238E27FC236}">
                    <a16:creationId xmlns:a16="http://schemas.microsoft.com/office/drawing/2014/main" id="{E637AEA4-B7BA-2BFA-276F-DAE072908A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23">
                <a:extLst>
                  <a:ext uri="{FF2B5EF4-FFF2-40B4-BE49-F238E27FC236}">
                    <a16:creationId xmlns:a16="http://schemas.microsoft.com/office/drawing/2014/main" id="{12750AE0-0A1D-2F6D-4093-2E1E40A2617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24">
                <a:extLst>
                  <a:ext uri="{FF2B5EF4-FFF2-40B4-BE49-F238E27FC236}">
                    <a16:creationId xmlns:a16="http://schemas.microsoft.com/office/drawing/2014/main" id="{8A111F96-971A-ED37-05FE-BC824989AF7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25">
                <a:extLst>
                  <a:ext uri="{FF2B5EF4-FFF2-40B4-BE49-F238E27FC236}">
                    <a16:creationId xmlns:a16="http://schemas.microsoft.com/office/drawing/2014/main" id="{8B8A989F-58C3-9A13-4CE7-A0C375C2D3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92518EFE-161F-E6E8-3F2F-C7957DF4ADB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FF984B9D-6D66-66FD-7E7D-8BC5A58FA2B4}"/>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073703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GB"/>
              <a:t>Click to edit Master title style</a:t>
            </a:r>
            <a:endParaRPr lang="en-US" dirty="0"/>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grpSp>
        <p:nvGrpSpPr>
          <p:cNvPr id="16" name="Group 15">
            <a:extLst>
              <a:ext uri="{FF2B5EF4-FFF2-40B4-BE49-F238E27FC236}">
                <a16:creationId xmlns:a16="http://schemas.microsoft.com/office/drawing/2014/main" id="{29862A5E-0C9C-7E47-A0BC-5A9DB1A87E7E}"/>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6D41717-0162-AF77-502F-B028FF0879E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B87B70F-8B52-3B5F-FC04-FA59EFAFF0D9}"/>
                </a:ext>
              </a:extLst>
            </p:cNvPr>
            <p:cNvGrpSpPr/>
            <p:nvPr/>
          </p:nvGrpSpPr>
          <p:grpSpPr>
            <a:xfrm>
              <a:off x="536418" y="4930673"/>
              <a:ext cx="386220" cy="86649"/>
              <a:chOff x="2826390" y="-407669"/>
              <a:chExt cx="1216132" cy="272841"/>
            </a:xfrm>
            <a:solidFill>
              <a:schemeClr val="bg1"/>
            </a:solidFill>
          </p:grpSpPr>
          <p:sp>
            <p:nvSpPr>
              <p:cNvPr id="33" name="Freeform 24">
                <a:extLst>
                  <a:ext uri="{FF2B5EF4-FFF2-40B4-BE49-F238E27FC236}">
                    <a16:creationId xmlns:a16="http://schemas.microsoft.com/office/drawing/2014/main" id="{000304F1-0BAB-5D99-C5C2-32238BB820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D9207848-BD20-EC0D-856F-1A9CE05907A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2020483C-9226-EC7E-458C-D490C13590C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FF9C63B4-5A09-C164-FD8B-CD94A42A0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7" name="Freeform 29">
                <a:extLst>
                  <a:ext uri="{FF2B5EF4-FFF2-40B4-BE49-F238E27FC236}">
                    <a16:creationId xmlns:a16="http://schemas.microsoft.com/office/drawing/2014/main" id="{4E31B3AE-021B-C314-FE2E-94E5F90BA61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4D8229D-5D32-229B-8B5A-82120B0DBD01}"/>
                </a:ext>
              </a:extLst>
            </p:cNvPr>
            <p:cNvGrpSpPr/>
            <p:nvPr/>
          </p:nvGrpSpPr>
          <p:grpSpPr>
            <a:xfrm>
              <a:off x="968312" y="4785947"/>
              <a:ext cx="573946" cy="274194"/>
              <a:chOff x="4186345" y="-863385"/>
              <a:chExt cx="1807247" cy="863385"/>
            </a:xfrm>
            <a:solidFill>
              <a:schemeClr val="accent1"/>
            </a:solidFill>
          </p:grpSpPr>
          <p:sp>
            <p:nvSpPr>
              <p:cNvPr id="7" name="Freeform 19">
                <a:extLst>
                  <a:ext uri="{FF2B5EF4-FFF2-40B4-BE49-F238E27FC236}">
                    <a16:creationId xmlns:a16="http://schemas.microsoft.com/office/drawing/2014/main" id="{CFCF5EBE-4E9D-2132-41F4-B85EEF572A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20">
                <a:extLst>
                  <a:ext uri="{FF2B5EF4-FFF2-40B4-BE49-F238E27FC236}">
                    <a16:creationId xmlns:a16="http://schemas.microsoft.com/office/drawing/2014/main" id="{DA187880-D09A-CFF7-0277-248CD1BD8B9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2" name="Freeform 21">
                <a:extLst>
                  <a:ext uri="{FF2B5EF4-FFF2-40B4-BE49-F238E27FC236}">
                    <a16:creationId xmlns:a16="http://schemas.microsoft.com/office/drawing/2014/main" id="{3A0CC4A1-C801-2F2E-B855-32D3FD80CA1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2F9672F8-58E5-31FE-3D4E-7097A08B17F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822AFD58-0397-1A5C-9263-BE3C74C7D48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DA5E8989-AC53-49EE-9AEE-7E7E70447EE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CF82766-FD8A-048A-21BC-3C55E2A654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799329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731EB10C-FAB8-4E48-B95B-494694261C89}"/>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140FE8B4-CFE5-20AC-2666-2E6D1F7B35A0}"/>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96F54370-01ED-4C7F-74B7-7C99726794BE}"/>
                </a:ext>
              </a:extLst>
            </p:cNvPr>
            <p:cNvGrpSpPr/>
            <p:nvPr/>
          </p:nvGrpSpPr>
          <p:grpSpPr>
            <a:xfrm>
              <a:off x="536418" y="4930673"/>
              <a:ext cx="386220" cy="86649"/>
              <a:chOff x="2826390" y="-407669"/>
              <a:chExt cx="1216132" cy="272841"/>
            </a:xfrm>
            <a:solidFill>
              <a:schemeClr val="bg1"/>
            </a:solidFill>
          </p:grpSpPr>
          <p:sp>
            <p:nvSpPr>
              <p:cNvPr id="30" name="Freeform 20">
                <a:extLst>
                  <a:ext uri="{FF2B5EF4-FFF2-40B4-BE49-F238E27FC236}">
                    <a16:creationId xmlns:a16="http://schemas.microsoft.com/office/drawing/2014/main" id="{0E09E6BD-CD09-EDB8-DF02-002F220E2C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69BF4B6F-AAF1-12A3-22FC-5A6FC4E7687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F576F3B8-08A5-B654-7750-C315CC78EF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9687D486-7E51-3111-FE4C-86A942681D6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677A3135-7882-59AA-7291-FD8FBDFAEDD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F1DE15CF-9BC3-4B02-CB74-DC20B6B61285}"/>
                </a:ext>
              </a:extLst>
            </p:cNvPr>
            <p:cNvGrpSpPr/>
            <p:nvPr/>
          </p:nvGrpSpPr>
          <p:grpSpPr>
            <a:xfrm>
              <a:off x="968312" y="4785947"/>
              <a:ext cx="573946" cy="274194"/>
              <a:chOff x="4186345" y="-863385"/>
              <a:chExt cx="1807247" cy="863385"/>
            </a:xfrm>
            <a:solidFill>
              <a:schemeClr val="accent1"/>
            </a:solidFill>
          </p:grpSpPr>
          <p:sp>
            <p:nvSpPr>
              <p:cNvPr id="7" name="Freeform 15">
                <a:extLst>
                  <a:ext uri="{FF2B5EF4-FFF2-40B4-BE49-F238E27FC236}">
                    <a16:creationId xmlns:a16="http://schemas.microsoft.com/office/drawing/2014/main" id="{ED6E5D9A-EBA4-EBEF-F5B1-DEADE780F3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6">
                <a:extLst>
                  <a:ext uri="{FF2B5EF4-FFF2-40B4-BE49-F238E27FC236}">
                    <a16:creationId xmlns:a16="http://schemas.microsoft.com/office/drawing/2014/main" id="{43CEFD42-1F29-7603-D0A1-703E1EC73C0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7">
                <a:extLst>
                  <a:ext uri="{FF2B5EF4-FFF2-40B4-BE49-F238E27FC236}">
                    <a16:creationId xmlns:a16="http://schemas.microsoft.com/office/drawing/2014/main" id="{8CEAFF19-E87E-117B-0ABA-40D15BBACF7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9D989CC2-318A-8CD8-03A3-A42904397F8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7FE804F1-89BD-F851-1D5A-FDB7CE80EA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28B49E97-0536-900C-F982-91586CFA734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2330F551-E71F-23F6-C3D8-1037522140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05930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GB"/>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4" name="Group 13">
            <a:extLst>
              <a:ext uri="{FF2B5EF4-FFF2-40B4-BE49-F238E27FC236}">
                <a16:creationId xmlns:a16="http://schemas.microsoft.com/office/drawing/2014/main" id="{AF64B29F-658B-CB47-B884-5284156790D7}"/>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BDE5135-48F4-3627-1FF4-D5A61F8C807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0656644B-446D-9CF8-85D1-4F170D23BD46}"/>
                </a:ext>
              </a:extLst>
            </p:cNvPr>
            <p:cNvGrpSpPr/>
            <p:nvPr/>
          </p:nvGrpSpPr>
          <p:grpSpPr>
            <a:xfrm>
              <a:off x="536418" y="4930673"/>
              <a:ext cx="386220" cy="86649"/>
              <a:chOff x="2826390" y="-407669"/>
              <a:chExt cx="1216132" cy="272841"/>
            </a:xfrm>
            <a:solidFill>
              <a:schemeClr val="bg1"/>
            </a:solidFill>
          </p:grpSpPr>
          <p:sp>
            <p:nvSpPr>
              <p:cNvPr id="31" name="Freeform 22">
                <a:extLst>
                  <a:ext uri="{FF2B5EF4-FFF2-40B4-BE49-F238E27FC236}">
                    <a16:creationId xmlns:a16="http://schemas.microsoft.com/office/drawing/2014/main" id="{63684658-7300-6E7C-5E68-3E0F6BD48BD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B80A461C-6FD6-A43A-740C-0F73DD5B03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899C84C4-CBC5-99FD-BD56-4411052ECB0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6">
                <a:extLst>
                  <a:ext uri="{FF2B5EF4-FFF2-40B4-BE49-F238E27FC236}">
                    <a16:creationId xmlns:a16="http://schemas.microsoft.com/office/drawing/2014/main" id="{04F8BC63-A29E-AAC0-AA4B-3CE918A569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78F9320D-650F-167E-6D33-F05916DFFC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A32DFAED-A534-0007-CA90-8C9D89508834}"/>
                </a:ext>
              </a:extLst>
            </p:cNvPr>
            <p:cNvGrpSpPr/>
            <p:nvPr/>
          </p:nvGrpSpPr>
          <p:grpSpPr>
            <a:xfrm>
              <a:off x="968312" y="4785947"/>
              <a:ext cx="573946" cy="274194"/>
              <a:chOff x="4186345" y="-863385"/>
              <a:chExt cx="1807247" cy="863385"/>
            </a:xfrm>
            <a:solidFill>
              <a:schemeClr val="accent1"/>
            </a:solidFill>
          </p:grpSpPr>
          <p:sp>
            <p:nvSpPr>
              <p:cNvPr id="7" name="Freeform 17">
                <a:extLst>
                  <a:ext uri="{FF2B5EF4-FFF2-40B4-BE49-F238E27FC236}">
                    <a16:creationId xmlns:a16="http://schemas.microsoft.com/office/drawing/2014/main" id="{CC7A9588-488B-50C6-691A-2D79E9C033D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F40C6CF0-9B72-DACA-F20D-DF4218DE3C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F1DE4D25-3F8B-0B35-572C-57400E0B8CC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95663AE4-952A-EA8C-AD8E-2BB562D067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88EA3BA8-6B25-8D84-AF62-6BF3531C9CE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7FE0BF7D-5247-8CBF-8723-899D6C77E74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C280C7F-D2A6-9E01-06B9-8B1C53042A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20420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7B316812-3124-4C9B-3D4A-464F12758ACD}"/>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57620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GB"/>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5" name="Group 14">
            <a:extLst>
              <a:ext uri="{FF2B5EF4-FFF2-40B4-BE49-F238E27FC236}">
                <a16:creationId xmlns:a16="http://schemas.microsoft.com/office/drawing/2014/main" id="{EACB712B-7954-C84B-8BC6-0508E0256BC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D66D4435-BEEB-01FA-DCF7-4A7F5E609DC2}"/>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1392425A-D209-48CE-E95E-DF65E6FB6C24}"/>
                </a:ext>
              </a:extLst>
            </p:cNvPr>
            <p:cNvGrpSpPr/>
            <p:nvPr/>
          </p:nvGrpSpPr>
          <p:grpSpPr>
            <a:xfrm>
              <a:off x="536418" y="4930673"/>
              <a:ext cx="386220" cy="86649"/>
              <a:chOff x="2826390" y="-407669"/>
              <a:chExt cx="1216132" cy="272841"/>
            </a:xfrm>
            <a:solidFill>
              <a:schemeClr val="bg1"/>
            </a:solidFill>
          </p:grpSpPr>
          <p:sp>
            <p:nvSpPr>
              <p:cNvPr id="32" name="Freeform 23">
                <a:extLst>
                  <a:ext uri="{FF2B5EF4-FFF2-40B4-BE49-F238E27FC236}">
                    <a16:creationId xmlns:a16="http://schemas.microsoft.com/office/drawing/2014/main" id="{3C2110C0-E7B0-C7FE-9634-A8C16F1364A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AE3AB7A5-F39F-C6B7-80F3-343C682534D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9BBC2A8D-11E7-F06B-A086-40997C32AF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7">
                <a:extLst>
                  <a:ext uri="{FF2B5EF4-FFF2-40B4-BE49-F238E27FC236}">
                    <a16:creationId xmlns:a16="http://schemas.microsoft.com/office/drawing/2014/main" id="{0132E1F9-5005-54BD-FA66-670692F5E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8">
                <a:extLst>
                  <a:ext uri="{FF2B5EF4-FFF2-40B4-BE49-F238E27FC236}">
                    <a16:creationId xmlns:a16="http://schemas.microsoft.com/office/drawing/2014/main" id="{4245BF5F-22A9-8EE0-81EA-21131979582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2658F97-E65B-F870-AE75-4810DAC67D2A}"/>
                </a:ext>
              </a:extLst>
            </p:cNvPr>
            <p:cNvGrpSpPr/>
            <p:nvPr/>
          </p:nvGrpSpPr>
          <p:grpSpPr>
            <a:xfrm>
              <a:off x="968312" y="4785947"/>
              <a:ext cx="573946" cy="274194"/>
              <a:chOff x="4186345" y="-863385"/>
              <a:chExt cx="1807247" cy="863385"/>
            </a:xfrm>
            <a:solidFill>
              <a:schemeClr val="accent1"/>
            </a:solidFill>
          </p:grpSpPr>
          <p:sp>
            <p:nvSpPr>
              <p:cNvPr id="8" name="Freeform 18">
                <a:extLst>
                  <a:ext uri="{FF2B5EF4-FFF2-40B4-BE49-F238E27FC236}">
                    <a16:creationId xmlns:a16="http://schemas.microsoft.com/office/drawing/2014/main" id="{BA68AC86-70AF-5987-D46F-B8FFF3BD0E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570FA804-7FEA-DB2A-18B7-241E9381BA4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2F42B691-AA82-9963-DFAC-1AE635C0989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B9534CFE-3B43-A54A-A886-38AB0437520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CFBD6570-DBD2-6C24-ACB8-7933FA3E21A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CB5AF912-F0D1-CF99-F25E-2D60BB7BEC0F}"/>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1AD161F6-3A3D-705A-4E4B-25B5BCAB8D3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52122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dirty="0"/>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GB"/>
              <a:t>Click to edit Master text styles</a:t>
            </a:r>
          </a:p>
          <a:p>
            <a:pPr lvl="1"/>
            <a:r>
              <a:rPr lang="en-GB"/>
              <a:t>Second level</a:t>
            </a:r>
          </a:p>
          <a:p>
            <a:pPr lvl="2"/>
            <a:r>
              <a:rPr lang="en-GB"/>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45E11518-AC27-EB4C-AF16-D9EF1ECD48C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EE821AF3-889D-EBC0-CFA9-7D3118BB61A9}"/>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AF73F486-6E16-0FF5-D1DB-5E26546834B3}"/>
                </a:ext>
              </a:extLst>
            </p:cNvPr>
            <p:cNvGrpSpPr/>
            <p:nvPr/>
          </p:nvGrpSpPr>
          <p:grpSpPr>
            <a:xfrm>
              <a:off x="536418" y="4930673"/>
              <a:ext cx="386220" cy="86649"/>
              <a:chOff x="2826390" y="-407669"/>
              <a:chExt cx="1216132" cy="272841"/>
            </a:xfrm>
            <a:solidFill>
              <a:schemeClr val="bg1"/>
            </a:solidFill>
          </p:grpSpPr>
          <p:sp>
            <p:nvSpPr>
              <p:cNvPr id="31" name="Freeform 21">
                <a:extLst>
                  <a:ext uri="{FF2B5EF4-FFF2-40B4-BE49-F238E27FC236}">
                    <a16:creationId xmlns:a16="http://schemas.microsoft.com/office/drawing/2014/main" id="{E6DDD8B3-2042-273A-283B-53B0803DA7C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2">
                <a:extLst>
                  <a:ext uri="{FF2B5EF4-FFF2-40B4-BE49-F238E27FC236}">
                    <a16:creationId xmlns:a16="http://schemas.microsoft.com/office/drawing/2014/main" id="{711C466D-5DF2-D60D-D648-7FB391092A2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DE587B73-E1F0-18BE-BEAC-BA399FD26AE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1786ACE2-6E40-13CD-87DC-2DD0EA722A6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59D7EFB1-5E8C-EC1A-8EF0-667786A01A1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CE59E2F-F9CA-A3A2-6C2C-48433227BF55}"/>
                </a:ext>
              </a:extLst>
            </p:cNvPr>
            <p:cNvGrpSpPr/>
            <p:nvPr/>
          </p:nvGrpSpPr>
          <p:grpSpPr>
            <a:xfrm>
              <a:off x="968312" y="4785947"/>
              <a:ext cx="573946" cy="274194"/>
              <a:chOff x="4186345" y="-863385"/>
              <a:chExt cx="1807247" cy="863385"/>
            </a:xfrm>
            <a:solidFill>
              <a:schemeClr val="accent1"/>
            </a:solidFill>
          </p:grpSpPr>
          <p:sp>
            <p:nvSpPr>
              <p:cNvPr id="8" name="Freeform 16">
                <a:extLst>
                  <a:ext uri="{FF2B5EF4-FFF2-40B4-BE49-F238E27FC236}">
                    <a16:creationId xmlns:a16="http://schemas.microsoft.com/office/drawing/2014/main" id="{592DBB5F-AFA8-8F74-E680-3C5914CB29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17">
                <a:extLst>
                  <a:ext uri="{FF2B5EF4-FFF2-40B4-BE49-F238E27FC236}">
                    <a16:creationId xmlns:a16="http://schemas.microsoft.com/office/drawing/2014/main" id="{1BC75517-223C-DBFF-F767-257351E41F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8">
                <a:extLst>
                  <a:ext uri="{FF2B5EF4-FFF2-40B4-BE49-F238E27FC236}">
                    <a16:creationId xmlns:a16="http://schemas.microsoft.com/office/drawing/2014/main" id="{1A19D928-D70A-82AF-607B-EBBBC88710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9EA144F3-90B9-3F7C-506F-A0F0D590F41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C42D5B12-9178-80C9-333E-7DE1F490DF7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C7305DD-16F8-CCF6-6699-2371FED3E80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4DC3AD8C-55FA-D8FF-4988-5764539069B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55909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8EB33D21-E31D-D84A-9F9B-D0E0060610B2}"/>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422636BC-CBD0-5993-AFAD-CE1A1E406DC3}"/>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21053017-80BD-CD22-1006-24058333B405}"/>
                </a:ext>
              </a:extLst>
            </p:cNvPr>
            <p:cNvGrpSpPr/>
            <p:nvPr/>
          </p:nvGrpSpPr>
          <p:grpSpPr>
            <a:xfrm>
              <a:off x="536418" y="4930673"/>
              <a:ext cx="386220" cy="86649"/>
              <a:chOff x="2826390" y="-407669"/>
              <a:chExt cx="1216132" cy="272841"/>
            </a:xfrm>
            <a:solidFill>
              <a:schemeClr val="bg1"/>
            </a:solidFill>
          </p:grpSpPr>
          <p:sp>
            <p:nvSpPr>
              <p:cNvPr id="29" name="Freeform 18">
                <a:extLst>
                  <a:ext uri="{FF2B5EF4-FFF2-40B4-BE49-F238E27FC236}">
                    <a16:creationId xmlns:a16="http://schemas.microsoft.com/office/drawing/2014/main" id="{4C3FBDB5-0432-AAB4-C06C-F9575C6405A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A24B0FA-6047-CE66-00B5-2ED7647782B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02855565-2ACC-A6CF-2845-C3812FB7CD2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8D6780EB-5B77-3048-2159-A9A394F4609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550CC814-A5B9-814A-76F2-09EEC991205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FAF972A1-3301-5783-7E45-9DE73032F22D}"/>
                </a:ext>
              </a:extLst>
            </p:cNvPr>
            <p:cNvGrpSpPr/>
            <p:nvPr/>
          </p:nvGrpSpPr>
          <p:grpSpPr>
            <a:xfrm>
              <a:off x="968312" y="4785947"/>
              <a:ext cx="573946" cy="274194"/>
              <a:chOff x="4186345" y="-863385"/>
              <a:chExt cx="1807247" cy="863385"/>
            </a:xfrm>
            <a:solidFill>
              <a:schemeClr val="accent1"/>
            </a:solidFill>
          </p:grpSpPr>
          <p:sp>
            <p:nvSpPr>
              <p:cNvPr id="24" name="Freeform 13">
                <a:extLst>
                  <a:ext uri="{FF2B5EF4-FFF2-40B4-BE49-F238E27FC236}">
                    <a16:creationId xmlns:a16="http://schemas.microsoft.com/office/drawing/2014/main" id="{80C1EA8D-60BB-31FB-E2F9-BAD567F7181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14">
                <a:extLst>
                  <a:ext uri="{FF2B5EF4-FFF2-40B4-BE49-F238E27FC236}">
                    <a16:creationId xmlns:a16="http://schemas.microsoft.com/office/drawing/2014/main" id="{2E903EC6-6324-E4B4-CD9F-226C9E2026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86D2BF84-ED14-B71D-344B-9283D3BED42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75AB6CF4-882F-D7DD-1EC2-7F4F351BC3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8EC3213D-B6DB-F8BB-74B1-878F86840E0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4" name="Rectangle 4">
            <a:extLst>
              <a:ext uri="{FF2B5EF4-FFF2-40B4-BE49-F238E27FC236}">
                <a16:creationId xmlns:a16="http://schemas.microsoft.com/office/drawing/2014/main" id="{9F4F8684-F1CD-9E35-227E-5381772DF1F8}"/>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787586D1-0E95-647D-EDF3-16DA3BA913A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306465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D32016A-2EB8-B846-7E59-9FEA3539C727}"/>
              </a:ext>
            </a:extLst>
          </p:cNvPr>
          <p:cNvPicPr>
            <a:picLocks noChangeAspect="1"/>
          </p:cNvPicPr>
          <p:nvPr userDrawn="1"/>
        </p:nvPicPr>
        <p:blipFill>
          <a:blip r:embed="rId2"/>
          <a:srcRect/>
          <a:stretch/>
        </p:blipFill>
        <p:spPr>
          <a:xfrm>
            <a:off x="3510" y="1976"/>
            <a:ext cx="9144000" cy="5143500"/>
          </a:xfrm>
          <a:prstGeom prst="rect">
            <a:avLst/>
          </a:prstGeom>
        </p:spPr>
      </p:pic>
      <p:pic>
        <p:nvPicPr>
          <p:cNvPr id="2" name="Picture 1">
            <a:extLst>
              <a:ext uri="{FF2B5EF4-FFF2-40B4-BE49-F238E27FC236}">
                <a16:creationId xmlns:a16="http://schemas.microsoft.com/office/drawing/2014/main" id="{8238B2DE-9E6A-3579-DAD0-37EDFD6FF50E}"/>
              </a:ext>
            </a:extLst>
          </p:cNvPr>
          <p:cNvPicPr>
            <a:picLocks noChangeAspect="1"/>
          </p:cNvPicPr>
          <p:nvPr/>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GB"/>
              <a:t>Click to edit Master title style</a:t>
            </a:r>
            <a:endParaRPr lang="en-US"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grpSp>
        <p:nvGrpSpPr>
          <p:cNvPr id="17" name="Group 16">
            <a:extLst>
              <a:ext uri="{FF2B5EF4-FFF2-40B4-BE49-F238E27FC236}">
                <a16:creationId xmlns:a16="http://schemas.microsoft.com/office/drawing/2014/main" id="{A63C38C6-6403-C54D-FB5C-B8AD054A9798}"/>
              </a:ext>
            </a:extLst>
          </p:cNvPr>
          <p:cNvGrpSpPr/>
          <p:nvPr userDrawn="1"/>
        </p:nvGrpSpPr>
        <p:grpSpPr>
          <a:xfrm>
            <a:off x="536418" y="4785947"/>
            <a:ext cx="1005840" cy="274194"/>
            <a:chOff x="536418" y="4785947"/>
            <a:chExt cx="1005840" cy="274194"/>
          </a:xfrm>
          <a:solidFill>
            <a:schemeClr val="bg2"/>
          </a:solidFill>
        </p:grpSpPr>
        <p:grpSp>
          <p:nvGrpSpPr>
            <p:cNvPr id="18" name="Group 17">
              <a:extLst>
                <a:ext uri="{FF2B5EF4-FFF2-40B4-BE49-F238E27FC236}">
                  <a16:creationId xmlns:a16="http://schemas.microsoft.com/office/drawing/2014/main" id="{4AC0DB8E-6BCE-9830-E805-796C536E4712}"/>
                </a:ext>
              </a:extLst>
            </p:cNvPr>
            <p:cNvGrpSpPr/>
            <p:nvPr/>
          </p:nvGrpSpPr>
          <p:grpSpPr>
            <a:xfrm>
              <a:off x="536418" y="4930673"/>
              <a:ext cx="386220" cy="86649"/>
              <a:chOff x="2826390" y="-407669"/>
              <a:chExt cx="1216132" cy="272841"/>
            </a:xfrm>
            <a:grpFill/>
          </p:grpSpPr>
          <p:sp>
            <p:nvSpPr>
              <p:cNvPr id="26" name="Freeform 30">
                <a:extLst>
                  <a:ext uri="{FF2B5EF4-FFF2-40B4-BE49-F238E27FC236}">
                    <a16:creationId xmlns:a16="http://schemas.microsoft.com/office/drawing/2014/main" id="{8A6017E7-7B88-4CF1-F3E7-3E9B0943BE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32">
                <a:extLst>
                  <a:ext uri="{FF2B5EF4-FFF2-40B4-BE49-F238E27FC236}">
                    <a16:creationId xmlns:a16="http://schemas.microsoft.com/office/drawing/2014/main" id="{81C6D748-51B0-AD12-10E3-B0C0F3B1633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33">
                <a:extLst>
                  <a:ext uri="{FF2B5EF4-FFF2-40B4-BE49-F238E27FC236}">
                    <a16:creationId xmlns:a16="http://schemas.microsoft.com/office/drawing/2014/main" id="{B16BE914-E23D-A604-F2CC-94FAB20D1A4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34">
                <a:extLst>
                  <a:ext uri="{FF2B5EF4-FFF2-40B4-BE49-F238E27FC236}">
                    <a16:creationId xmlns:a16="http://schemas.microsoft.com/office/drawing/2014/main" id="{A699A6BF-9FB7-311F-8B76-E18E336681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35">
                <a:extLst>
                  <a:ext uri="{FF2B5EF4-FFF2-40B4-BE49-F238E27FC236}">
                    <a16:creationId xmlns:a16="http://schemas.microsoft.com/office/drawing/2014/main" id="{D9877F79-FAEF-87D0-2399-2923A3E03F5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2452F64B-F715-9346-BDA0-5DF1E441F3E4}"/>
                </a:ext>
              </a:extLst>
            </p:cNvPr>
            <p:cNvGrpSpPr/>
            <p:nvPr/>
          </p:nvGrpSpPr>
          <p:grpSpPr>
            <a:xfrm>
              <a:off x="968312" y="4785947"/>
              <a:ext cx="573946" cy="274194"/>
              <a:chOff x="4186345" y="-863385"/>
              <a:chExt cx="1807247" cy="863385"/>
            </a:xfrm>
            <a:grpFill/>
          </p:grpSpPr>
          <p:sp>
            <p:nvSpPr>
              <p:cNvPr id="21" name="Freeform 7">
                <a:extLst>
                  <a:ext uri="{FF2B5EF4-FFF2-40B4-BE49-F238E27FC236}">
                    <a16:creationId xmlns:a16="http://schemas.microsoft.com/office/drawing/2014/main" id="{0932E3A4-4114-FB35-397D-3E1E92167AB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11">
                <a:extLst>
                  <a:ext uri="{FF2B5EF4-FFF2-40B4-BE49-F238E27FC236}">
                    <a16:creationId xmlns:a16="http://schemas.microsoft.com/office/drawing/2014/main" id="{FFE17159-1810-DEB9-5CAB-4879A62594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6ADF2823-C456-00DE-10E7-17F07192263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5">
                <a:extLst>
                  <a:ext uri="{FF2B5EF4-FFF2-40B4-BE49-F238E27FC236}">
                    <a16:creationId xmlns:a16="http://schemas.microsoft.com/office/drawing/2014/main" id="{3BF8DA41-339C-ECBF-EAE1-E32C3E46280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8">
                <a:extLst>
                  <a:ext uri="{FF2B5EF4-FFF2-40B4-BE49-F238E27FC236}">
                    <a16:creationId xmlns:a16="http://schemas.microsoft.com/office/drawing/2014/main" id="{95EE2268-3F07-0154-93AC-1F509D493BC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8" name="Rectangle 4">
            <a:extLst>
              <a:ext uri="{FF2B5EF4-FFF2-40B4-BE49-F238E27FC236}">
                <a16:creationId xmlns:a16="http://schemas.microsoft.com/office/drawing/2014/main" id="{B5CB5EE8-6792-3CAC-5A70-57C87134483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AEC6CC8-441A-45D2-7BE2-C1C3212D6E8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GB"/>
              <a:t>DEVWKS-1700</a:t>
            </a:r>
            <a:endParaRPr lang="en-GB" dirty="0"/>
          </a:p>
        </p:txBody>
      </p:sp>
    </p:spTree>
    <p:extLst>
      <p:ext uri="{BB962C8B-B14F-4D97-AF65-F5344CB8AC3E}">
        <p14:creationId xmlns:p14="http://schemas.microsoft.com/office/powerpoint/2010/main" val="1487240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GB" dirty="0"/>
              <a:t>Click to edit Master title style</a:t>
            </a:r>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EE77A265-390F-9A43-8276-EE5B30AEA449}"/>
              </a:ext>
            </a:extLst>
          </p:cNvPr>
          <p:cNvGrpSpPr/>
          <p:nvPr/>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293CE7A4-D40C-E24B-7CF0-B06DEF3670E5}"/>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2675488E-348E-69CB-80FE-B1E37358D964}"/>
                </a:ext>
              </a:extLst>
            </p:cNvPr>
            <p:cNvGrpSpPr/>
            <p:nvPr/>
          </p:nvGrpSpPr>
          <p:grpSpPr>
            <a:xfrm>
              <a:off x="536418" y="4930673"/>
              <a:ext cx="386220" cy="86649"/>
              <a:chOff x="2826390" y="-407669"/>
              <a:chExt cx="1216132" cy="272841"/>
            </a:xfrm>
            <a:solidFill>
              <a:schemeClr val="bg1"/>
            </a:solidFill>
          </p:grpSpPr>
          <p:sp>
            <p:nvSpPr>
              <p:cNvPr id="32" name="Freeform 22">
                <a:extLst>
                  <a:ext uri="{FF2B5EF4-FFF2-40B4-BE49-F238E27FC236}">
                    <a16:creationId xmlns:a16="http://schemas.microsoft.com/office/drawing/2014/main" id="{1814C189-D539-7573-F068-CA2CC36516D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4">
                <a:extLst>
                  <a:ext uri="{FF2B5EF4-FFF2-40B4-BE49-F238E27FC236}">
                    <a16:creationId xmlns:a16="http://schemas.microsoft.com/office/drawing/2014/main" id="{598C1D41-20D3-1A1E-31FA-D303791382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5">
                <a:extLst>
                  <a:ext uri="{FF2B5EF4-FFF2-40B4-BE49-F238E27FC236}">
                    <a16:creationId xmlns:a16="http://schemas.microsoft.com/office/drawing/2014/main" id="{A98A1CC4-E6BF-E251-4466-27BA7ABAE25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6">
                <a:extLst>
                  <a:ext uri="{FF2B5EF4-FFF2-40B4-BE49-F238E27FC236}">
                    <a16:creationId xmlns:a16="http://schemas.microsoft.com/office/drawing/2014/main" id="{E69E7CC4-2EBE-9471-D159-32CE88205EB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7">
                <a:extLst>
                  <a:ext uri="{FF2B5EF4-FFF2-40B4-BE49-F238E27FC236}">
                    <a16:creationId xmlns:a16="http://schemas.microsoft.com/office/drawing/2014/main" id="{33D6EEC9-6B3E-312C-E3CD-633ABD8F20A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1963B4B4-2F5E-DED6-327C-AFA7C4D50878}"/>
                </a:ext>
              </a:extLst>
            </p:cNvPr>
            <p:cNvGrpSpPr/>
            <p:nvPr/>
          </p:nvGrpSpPr>
          <p:grpSpPr>
            <a:xfrm>
              <a:off x="968312" y="4785947"/>
              <a:ext cx="573946" cy="274194"/>
              <a:chOff x="4186345" y="-863385"/>
              <a:chExt cx="1807247" cy="863385"/>
            </a:xfrm>
            <a:solidFill>
              <a:schemeClr val="accent1"/>
            </a:solidFill>
          </p:grpSpPr>
          <p:sp>
            <p:nvSpPr>
              <p:cNvPr id="9" name="Freeform 17">
                <a:extLst>
                  <a:ext uri="{FF2B5EF4-FFF2-40B4-BE49-F238E27FC236}">
                    <a16:creationId xmlns:a16="http://schemas.microsoft.com/office/drawing/2014/main" id="{DF1E901A-AB2E-48CC-9BAA-12B84AD5A8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56909C7D-729E-5ED2-4913-3C814767CB0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9">
                <a:extLst>
                  <a:ext uri="{FF2B5EF4-FFF2-40B4-BE49-F238E27FC236}">
                    <a16:creationId xmlns:a16="http://schemas.microsoft.com/office/drawing/2014/main" id="{AD047C71-474A-123E-467B-A99ED184BED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ED23AEC8-EF4D-C5B2-4AA3-A92A91F51AB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1">
                <a:extLst>
                  <a:ext uri="{FF2B5EF4-FFF2-40B4-BE49-F238E27FC236}">
                    <a16:creationId xmlns:a16="http://schemas.microsoft.com/office/drawing/2014/main" id="{5EE119E1-4E2C-FCA5-FAD1-2E3D449632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9BADBFC1-CEDC-99FF-C58B-75008471B51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D3330EBB-43B3-F23F-0655-BB87BD0C269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94619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GB"/>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489D8C8-314C-3B4F-9ED4-A111061B16AA}"/>
              </a:ext>
            </a:extLst>
          </p:cNvPr>
          <p:cNvGrpSpPr/>
          <p:nvPr/>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37E52D2D-F66F-3DA5-211F-FB3A4DB5E764}"/>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ACFE925A-8CBA-FA1A-2EB8-6A5E890BA1F1}"/>
                </a:ext>
              </a:extLst>
            </p:cNvPr>
            <p:cNvGrpSpPr/>
            <p:nvPr/>
          </p:nvGrpSpPr>
          <p:grpSpPr>
            <a:xfrm>
              <a:off x="536418" y="4930673"/>
              <a:ext cx="386220" cy="86649"/>
              <a:chOff x="2826390" y="-407669"/>
              <a:chExt cx="1216132" cy="272841"/>
            </a:xfrm>
            <a:solidFill>
              <a:schemeClr val="bg1"/>
            </a:solidFill>
          </p:grpSpPr>
          <p:sp>
            <p:nvSpPr>
              <p:cNvPr id="32" name="Freeform 21">
                <a:extLst>
                  <a:ext uri="{FF2B5EF4-FFF2-40B4-BE49-F238E27FC236}">
                    <a16:creationId xmlns:a16="http://schemas.microsoft.com/office/drawing/2014/main" id="{37C541F3-BBD1-C92F-6CFC-883D36B388F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15424D27-A1BD-45E1-53F5-3D79E0696B9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AAA86757-301E-2D6D-CAD4-37BAFA8ECF0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5">
                <a:extLst>
                  <a:ext uri="{FF2B5EF4-FFF2-40B4-BE49-F238E27FC236}">
                    <a16:creationId xmlns:a16="http://schemas.microsoft.com/office/drawing/2014/main" id="{910FDAD7-15E9-B785-0577-3E29829C59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6">
                <a:extLst>
                  <a:ext uri="{FF2B5EF4-FFF2-40B4-BE49-F238E27FC236}">
                    <a16:creationId xmlns:a16="http://schemas.microsoft.com/office/drawing/2014/main" id="{38B64C4B-E7C1-1A3E-DC36-EDAAA2955F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BC8A48C5-9D2D-BAE0-BB50-0129F26C79CB}"/>
                </a:ext>
              </a:extLst>
            </p:cNvPr>
            <p:cNvGrpSpPr/>
            <p:nvPr/>
          </p:nvGrpSpPr>
          <p:grpSpPr>
            <a:xfrm>
              <a:off x="968312" y="4785947"/>
              <a:ext cx="573946" cy="274194"/>
              <a:chOff x="4186345" y="-863385"/>
              <a:chExt cx="1807247" cy="863385"/>
            </a:xfrm>
            <a:solidFill>
              <a:schemeClr val="accent1"/>
            </a:solidFill>
          </p:grpSpPr>
          <p:sp>
            <p:nvSpPr>
              <p:cNvPr id="14" name="Freeform 16">
                <a:extLst>
                  <a:ext uri="{FF2B5EF4-FFF2-40B4-BE49-F238E27FC236}">
                    <a16:creationId xmlns:a16="http://schemas.microsoft.com/office/drawing/2014/main" id="{0AF3F85C-A231-80D2-D372-01335255B8A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BEDE3711-55AC-7D0D-928E-ED3CBE2F119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C239AB46-04DD-1A02-BC4B-1FDE14D27F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F62D9190-CB81-822C-611F-8C11BD64672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89A2D3FB-A7D2-ACFA-F9D3-8090D0F0EAD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F892179E-5CBC-1B61-93ED-78E9D01CE0F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C753FD2A-6FA3-C557-FD13-3659D71D9A2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3861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GB" noProof="0"/>
              <a:t>Click icon to add media</a:t>
            </a:r>
            <a:endParaRPr lang="en-US" noProof="0" dirty="0"/>
          </a:p>
        </p:txBody>
      </p:sp>
      <p:grpSp>
        <p:nvGrpSpPr>
          <p:cNvPr id="27" name="Group 26">
            <a:extLst>
              <a:ext uri="{FF2B5EF4-FFF2-40B4-BE49-F238E27FC236}">
                <a16:creationId xmlns:a16="http://schemas.microsoft.com/office/drawing/2014/main" id="{BE566E25-AAF5-6D48-80C7-F952EA8D3CBB}"/>
              </a:ext>
            </a:extLst>
          </p:cNvPr>
          <p:cNvGrpSpPr/>
          <p:nvPr/>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F938E1B0-8A70-1CA8-E91A-2B30208D76C5}"/>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347CD86D-A1A1-D435-2B2F-F8A63FE6FE21}"/>
                </a:ext>
              </a:extLst>
            </p:cNvPr>
            <p:cNvGrpSpPr/>
            <p:nvPr/>
          </p:nvGrpSpPr>
          <p:grpSpPr>
            <a:xfrm>
              <a:off x="536418" y="4930673"/>
              <a:ext cx="386220" cy="86649"/>
              <a:chOff x="2826390" y="-407669"/>
              <a:chExt cx="1216132" cy="272841"/>
            </a:xfrm>
            <a:solidFill>
              <a:schemeClr val="bg1"/>
            </a:solidFill>
          </p:grpSpPr>
          <p:sp>
            <p:nvSpPr>
              <p:cNvPr id="16" name="Freeform 34">
                <a:extLst>
                  <a:ext uri="{FF2B5EF4-FFF2-40B4-BE49-F238E27FC236}">
                    <a16:creationId xmlns:a16="http://schemas.microsoft.com/office/drawing/2014/main" id="{7FF0A6F2-59E5-4E38-8DB4-71ADC7E13CF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7" name="Freeform 35">
                <a:extLst>
                  <a:ext uri="{FF2B5EF4-FFF2-40B4-BE49-F238E27FC236}">
                    <a16:creationId xmlns:a16="http://schemas.microsoft.com/office/drawing/2014/main" id="{4E1CD463-0FCE-5314-BE0B-AD21A58F2E7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8" name="Freeform 36">
                <a:extLst>
                  <a:ext uri="{FF2B5EF4-FFF2-40B4-BE49-F238E27FC236}">
                    <a16:creationId xmlns:a16="http://schemas.microsoft.com/office/drawing/2014/main" id="{F8FE74CD-A96C-367F-64D5-1A9AD73B811A}"/>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9" name="Freeform 37">
                <a:extLst>
                  <a:ext uri="{FF2B5EF4-FFF2-40B4-BE49-F238E27FC236}">
                    <a16:creationId xmlns:a16="http://schemas.microsoft.com/office/drawing/2014/main" id="{B18149AD-EF4E-CFD8-CC9A-75A8EC2E0C4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0" name="Freeform 38">
                <a:extLst>
                  <a:ext uri="{FF2B5EF4-FFF2-40B4-BE49-F238E27FC236}">
                    <a16:creationId xmlns:a16="http://schemas.microsoft.com/office/drawing/2014/main" id="{2F2E9BBC-6899-C4C2-9820-22CE7133509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8CC5FBA-9264-1E8D-1FEA-1ACDA3F51F21}"/>
                </a:ext>
              </a:extLst>
            </p:cNvPr>
            <p:cNvGrpSpPr/>
            <p:nvPr/>
          </p:nvGrpSpPr>
          <p:grpSpPr>
            <a:xfrm>
              <a:off x="968312" y="4785947"/>
              <a:ext cx="573946" cy="274194"/>
              <a:chOff x="4186345" y="-863385"/>
              <a:chExt cx="1807247" cy="863385"/>
            </a:xfrm>
            <a:solidFill>
              <a:schemeClr val="accent1"/>
            </a:solidFill>
          </p:grpSpPr>
          <p:sp>
            <p:nvSpPr>
              <p:cNvPr id="7" name="Freeform 29">
                <a:extLst>
                  <a:ext uri="{FF2B5EF4-FFF2-40B4-BE49-F238E27FC236}">
                    <a16:creationId xmlns:a16="http://schemas.microsoft.com/office/drawing/2014/main" id="{83910A64-95F7-EDC2-1067-EECB5382210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30">
                <a:extLst>
                  <a:ext uri="{FF2B5EF4-FFF2-40B4-BE49-F238E27FC236}">
                    <a16:creationId xmlns:a16="http://schemas.microsoft.com/office/drawing/2014/main" id="{0130933B-FCB2-3EA9-A3FB-B729B5FF664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3" name="Freeform 31">
                <a:extLst>
                  <a:ext uri="{FF2B5EF4-FFF2-40B4-BE49-F238E27FC236}">
                    <a16:creationId xmlns:a16="http://schemas.microsoft.com/office/drawing/2014/main" id="{73FA8D65-74EB-589B-891E-7957E25E7D0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4" name="Freeform 32">
                <a:extLst>
                  <a:ext uri="{FF2B5EF4-FFF2-40B4-BE49-F238E27FC236}">
                    <a16:creationId xmlns:a16="http://schemas.microsoft.com/office/drawing/2014/main" id="{CE29D1C2-D45B-32B3-E987-0AED3F7E9B9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5" name="Freeform 33">
                <a:extLst>
                  <a:ext uri="{FF2B5EF4-FFF2-40B4-BE49-F238E27FC236}">
                    <a16:creationId xmlns:a16="http://schemas.microsoft.com/office/drawing/2014/main" id="{14F6EEEC-30ED-E292-DFE4-C971455990F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1" name="Rectangle 4">
            <a:extLst>
              <a:ext uri="{FF2B5EF4-FFF2-40B4-BE49-F238E27FC236}">
                <a16:creationId xmlns:a16="http://schemas.microsoft.com/office/drawing/2014/main" id="{50D72148-D99C-CEC8-E98E-C42953ECC787}"/>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B455622A-4D1C-E491-566A-1AF5645019E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961967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r>
              <a:rPr lang="en-GB" noProof="0"/>
              <a:t>Click icon to add media</a:t>
            </a:r>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9" name="Group 8">
            <a:extLst>
              <a:ext uri="{FF2B5EF4-FFF2-40B4-BE49-F238E27FC236}">
                <a16:creationId xmlns:a16="http://schemas.microsoft.com/office/drawing/2014/main" id="{D559B417-61C4-D44E-8C53-A1B4641E9F02}"/>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CBD44B70-4DF4-8987-489F-D22383D60147}"/>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55FF8515-42F1-39A7-9AD2-555784D699D8}"/>
                </a:ext>
              </a:extLst>
            </p:cNvPr>
            <p:cNvGrpSpPr/>
            <p:nvPr/>
          </p:nvGrpSpPr>
          <p:grpSpPr>
            <a:xfrm>
              <a:off x="536418" y="4930673"/>
              <a:ext cx="386220" cy="86649"/>
              <a:chOff x="2826390" y="-407669"/>
              <a:chExt cx="1216132" cy="272841"/>
            </a:xfrm>
            <a:solidFill>
              <a:schemeClr val="bg1"/>
            </a:solidFill>
          </p:grpSpPr>
          <p:sp>
            <p:nvSpPr>
              <p:cNvPr id="30" name="Freeform 19">
                <a:extLst>
                  <a:ext uri="{FF2B5EF4-FFF2-40B4-BE49-F238E27FC236}">
                    <a16:creationId xmlns:a16="http://schemas.microsoft.com/office/drawing/2014/main" id="{F77182D4-6119-8198-5E62-BB441F183D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D57DF496-6C10-5006-06B1-D8E472AC02A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AA71FC9E-490A-0423-8CEA-3BBC3728826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96E8B08-FEDD-D9D3-95BB-953E8072D5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24">
                <a:extLst>
                  <a:ext uri="{FF2B5EF4-FFF2-40B4-BE49-F238E27FC236}">
                    <a16:creationId xmlns:a16="http://schemas.microsoft.com/office/drawing/2014/main" id="{3FBE0C7D-A8F9-1CAD-B0EE-0D33A754624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4E348B33-2385-35D7-441B-B8A83C4E1E6C}"/>
                </a:ext>
              </a:extLst>
            </p:cNvPr>
            <p:cNvGrpSpPr/>
            <p:nvPr/>
          </p:nvGrpSpPr>
          <p:grpSpPr>
            <a:xfrm>
              <a:off x="968312" y="4785947"/>
              <a:ext cx="573946" cy="274194"/>
              <a:chOff x="4186345" y="-863385"/>
              <a:chExt cx="1807247" cy="863385"/>
            </a:xfrm>
            <a:solidFill>
              <a:schemeClr val="accent1"/>
            </a:solidFill>
          </p:grpSpPr>
          <p:sp>
            <p:nvSpPr>
              <p:cNvPr id="12" name="Freeform 14">
                <a:extLst>
                  <a:ext uri="{FF2B5EF4-FFF2-40B4-BE49-F238E27FC236}">
                    <a16:creationId xmlns:a16="http://schemas.microsoft.com/office/drawing/2014/main" id="{E2D2FA5A-85B9-6E23-DE17-30E0CCD40D6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15">
                <a:extLst>
                  <a:ext uri="{FF2B5EF4-FFF2-40B4-BE49-F238E27FC236}">
                    <a16:creationId xmlns:a16="http://schemas.microsoft.com/office/drawing/2014/main" id="{1E5C63FF-F5D8-6403-7ECD-ECD9FC1A5AF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11204C11-5156-B4B7-AB30-CFE24C3B0E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77E7D165-4457-5C88-BAB7-1C9AA03D785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45DF32E5-1358-AB18-1B28-D42707A6BFA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0921C30B-A133-3818-E16A-3C40F818187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95B346B0-EEBA-79DC-C5DD-919DE66B30E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236225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dirty="0"/>
              <a:t>Click icon to add picture</a:t>
            </a:r>
            <a:endParaRPr lang="en-US" noProof="0" dirty="0"/>
          </a:p>
        </p:txBody>
      </p:sp>
      <p:sp>
        <p:nvSpPr>
          <p:cNvPr id="9" name="Rectangle 8">
            <a:extLst>
              <a:ext uri="{FF2B5EF4-FFF2-40B4-BE49-F238E27FC236}">
                <a16:creationId xmlns:a16="http://schemas.microsoft.com/office/drawing/2014/main" id="{3D9FD937-2CE7-8515-E8BC-DD8A2BB347E0}"/>
              </a:ext>
            </a:extLst>
          </p:cNvPr>
          <p:cNvSpPr/>
          <p:nvPr userDrawn="1"/>
        </p:nvSpPr>
        <p:spPr>
          <a:xfrm>
            <a:off x="0" y="3594459"/>
            <a:ext cx="9144000" cy="1555056"/>
          </a:xfrm>
          <a:prstGeom prst="rect">
            <a:avLst/>
          </a:prstGeom>
          <a:gradFill>
            <a:gsLst>
              <a:gs pos="40000">
                <a:srgbClr val="000000">
                  <a:alpha val="30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36" name="Rectangle 4">
            <a:extLst>
              <a:ext uri="{FF2B5EF4-FFF2-40B4-BE49-F238E27FC236}">
                <a16:creationId xmlns:a16="http://schemas.microsoft.com/office/drawing/2014/main" id="{F612B78F-D11A-AF0B-0C0C-EE8F0DF76B91}"/>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GB" dirty="0"/>
              <a:t>Click to edit Master text styles</a:t>
            </a:r>
          </a:p>
        </p:txBody>
      </p:sp>
      <p:grpSp>
        <p:nvGrpSpPr>
          <p:cNvPr id="46" name="Group 45">
            <a:extLst>
              <a:ext uri="{FF2B5EF4-FFF2-40B4-BE49-F238E27FC236}">
                <a16:creationId xmlns:a16="http://schemas.microsoft.com/office/drawing/2014/main" id="{96D3216C-32A4-1A45-C9A7-FF8CD20022B6}"/>
              </a:ext>
            </a:extLst>
          </p:cNvPr>
          <p:cNvGrpSpPr/>
          <p:nvPr userDrawn="1"/>
        </p:nvGrpSpPr>
        <p:grpSpPr>
          <a:xfrm>
            <a:off x="536418" y="4785947"/>
            <a:ext cx="1005840" cy="274194"/>
            <a:chOff x="536418" y="4785947"/>
            <a:chExt cx="1005840" cy="274194"/>
          </a:xfrm>
        </p:grpSpPr>
        <p:grpSp>
          <p:nvGrpSpPr>
            <p:cNvPr id="47" name="Group 46">
              <a:extLst>
                <a:ext uri="{FF2B5EF4-FFF2-40B4-BE49-F238E27FC236}">
                  <a16:creationId xmlns:a16="http://schemas.microsoft.com/office/drawing/2014/main" id="{66E89640-2911-C383-039B-EE1EC592FD2F}"/>
                </a:ext>
              </a:extLst>
            </p:cNvPr>
            <p:cNvGrpSpPr/>
            <p:nvPr/>
          </p:nvGrpSpPr>
          <p:grpSpPr>
            <a:xfrm>
              <a:off x="536418" y="4930673"/>
              <a:ext cx="386220" cy="86649"/>
              <a:chOff x="2826390" y="-407669"/>
              <a:chExt cx="1216132" cy="272841"/>
            </a:xfrm>
            <a:solidFill>
              <a:schemeClr val="bg1"/>
            </a:solidFill>
          </p:grpSpPr>
          <p:sp>
            <p:nvSpPr>
              <p:cNvPr id="54" name="Freeform 53">
                <a:extLst>
                  <a:ext uri="{FF2B5EF4-FFF2-40B4-BE49-F238E27FC236}">
                    <a16:creationId xmlns:a16="http://schemas.microsoft.com/office/drawing/2014/main" id="{47F748EF-614C-1FDA-0BEB-73D5C3DD856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AEAF2D0E-FD29-1983-FB26-47665EBCD55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171FBE6-8C8F-BF14-C1E4-1F6DAF717A5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E630DFF5-F709-5984-89C8-E8B031F92D2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7BD9415-64F3-0662-C792-EBB2000CE91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3137763C-876F-791F-F7DF-1BEAD69A5839}"/>
                </a:ext>
              </a:extLst>
            </p:cNvPr>
            <p:cNvGrpSpPr/>
            <p:nvPr/>
          </p:nvGrpSpPr>
          <p:grpSpPr>
            <a:xfrm>
              <a:off x="968312" y="4785947"/>
              <a:ext cx="573946" cy="274194"/>
              <a:chOff x="4186345" y="-863385"/>
              <a:chExt cx="1807247" cy="863385"/>
            </a:xfrm>
            <a:solidFill>
              <a:schemeClr val="accent1"/>
            </a:solidFill>
          </p:grpSpPr>
          <p:sp>
            <p:nvSpPr>
              <p:cNvPr id="49" name="Freeform 48">
                <a:extLst>
                  <a:ext uri="{FF2B5EF4-FFF2-40B4-BE49-F238E27FC236}">
                    <a16:creationId xmlns:a16="http://schemas.microsoft.com/office/drawing/2014/main" id="{C07D05F6-B4AD-93A3-CFFC-159BA9C5E5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2FFA1B2-5A08-FEC2-12D8-FE11ABD0E4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E9FC0DF-B37D-141C-91D9-9A07740F707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33288DB-52A6-CC08-E2B7-C1F970A4447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54407C8-5C1F-E67A-8D36-C4816029B19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956BF4FC-623A-51E7-F260-A7001AF4168C}"/>
              </a:ext>
            </a:extLst>
          </p:cNvPr>
          <p:cNvGrpSpPr/>
          <p:nvPr userDrawn="1"/>
        </p:nvGrpSpPr>
        <p:grpSpPr>
          <a:xfrm>
            <a:off x="536418" y="4785947"/>
            <a:ext cx="1005840" cy="274194"/>
            <a:chOff x="536418" y="4785947"/>
            <a:chExt cx="1005840" cy="274194"/>
          </a:xfrm>
        </p:grpSpPr>
        <p:grpSp>
          <p:nvGrpSpPr>
            <p:cNvPr id="60" name="Group 59">
              <a:extLst>
                <a:ext uri="{FF2B5EF4-FFF2-40B4-BE49-F238E27FC236}">
                  <a16:creationId xmlns:a16="http://schemas.microsoft.com/office/drawing/2014/main" id="{9145E410-0575-EFF4-F3BC-054085BD30B4}"/>
                </a:ext>
              </a:extLst>
            </p:cNvPr>
            <p:cNvGrpSpPr/>
            <p:nvPr/>
          </p:nvGrpSpPr>
          <p:grpSpPr>
            <a:xfrm>
              <a:off x="536418" y="4930673"/>
              <a:ext cx="386220" cy="86649"/>
              <a:chOff x="2826390" y="-407669"/>
              <a:chExt cx="1216132" cy="272841"/>
            </a:xfrm>
            <a:solidFill>
              <a:schemeClr val="bg1"/>
            </a:solidFill>
          </p:grpSpPr>
          <p:sp>
            <p:nvSpPr>
              <p:cNvPr id="67" name="Freeform 19">
                <a:extLst>
                  <a:ext uri="{FF2B5EF4-FFF2-40B4-BE49-F238E27FC236}">
                    <a16:creationId xmlns:a16="http://schemas.microsoft.com/office/drawing/2014/main" id="{44143FAA-FE67-2A19-093B-CD92B8C1EC1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8" name="Freeform 20">
                <a:extLst>
                  <a:ext uri="{FF2B5EF4-FFF2-40B4-BE49-F238E27FC236}">
                    <a16:creationId xmlns:a16="http://schemas.microsoft.com/office/drawing/2014/main" id="{60712B30-78A1-7E7E-3B09-FCC4A35B213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9" name="Freeform 21">
                <a:extLst>
                  <a:ext uri="{FF2B5EF4-FFF2-40B4-BE49-F238E27FC236}">
                    <a16:creationId xmlns:a16="http://schemas.microsoft.com/office/drawing/2014/main" id="{0F7180C2-6B9C-48D1-E734-1B15ABF774E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70" name="Freeform 22">
                <a:extLst>
                  <a:ext uri="{FF2B5EF4-FFF2-40B4-BE49-F238E27FC236}">
                    <a16:creationId xmlns:a16="http://schemas.microsoft.com/office/drawing/2014/main" id="{20829FF5-20E7-F0D8-7D08-46ADFA9AF8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1" name="Freeform 24">
                <a:extLst>
                  <a:ext uri="{FF2B5EF4-FFF2-40B4-BE49-F238E27FC236}">
                    <a16:creationId xmlns:a16="http://schemas.microsoft.com/office/drawing/2014/main" id="{003B30BB-6DF4-946B-4469-26CC2981344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861BDF73-DF67-A2C0-6D39-DBDA186D79A1}"/>
                </a:ext>
              </a:extLst>
            </p:cNvPr>
            <p:cNvGrpSpPr/>
            <p:nvPr/>
          </p:nvGrpSpPr>
          <p:grpSpPr>
            <a:xfrm>
              <a:off x="968312" y="4785947"/>
              <a:ext cx="573946" cy="274194"/>
              <a:chOff x="4186345" y="-863385"/>
              <a:chExt cx="1807247" cy="863385"/>
            </a:xfrm>
            <a:solidFill>
              <a:schemeClr val="accent1"/>
            </a:solidFill>
          </p:grpSpPr>
          <p:sp>
            <p:nvSpPr>
              <p:cNvPr id="62" name="Freeform 14">
                <a:extLst>
                  <a:ext uri="{FF2B5EF4-FFF2-40B4-BE49-F238E27FC236}">
                    <a16:creationId xmlns:a16="http://schemas.microsoft.com/office/drawing/2014/main" id="{B541B3A5-4A37-FC02-8067-46952FB5C0D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3" name="Freeform 15">
                <a:extLst>
                  <a:ext uri="{FF2B5EF4-FFF2-40B4-BE49-F238E27FC236}">
                    <a16:creationId xmlns:a16="http://schemas.microsoft.com/office/drawing/2014/main" id="{50AC2B3C-4511-7B5D-C90D-45887060983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4" name="Freeform 16">
                <a:extLst>
                  <a:ext uri="{FF2B5EF4-FFF2-40B4-BE49-F238E27FC236}">
                    <a16:creationId xmlns:a16="http://schemas.microsoft.com/office/drawing/2014/main" id="{5D903879-9AD4-0EA8-A02F-E6263BC04F8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5" name="Freeform 17">
                <a:extLst>
                  <a:ext uri="{FF2B5EF4-FFF2-40B4-BE49-F238E27FC236}">
                    <a16:creationId xmlns:a16="http://schemas.microsoft.com/office/drawing/2014/main" id="{1B001FFE-129C-5817-2E9C-E4DE56058E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6" name="Freeform 18">
                <a:extLst>
                  <a:ext uri="{FF2B5EF4-FFF2-40B4-BE49-F238E27FC236}">
                    <a16:creationId xmlns:a16="http://schemas.microsoft.com/office/drawing/2014/main" id="{B09536B3-5CF3-3BD6-2F95-D90BF0BA03D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 name="Footer Placeholder 2">
            <a:extLst>
              <a:ext uri="{FF2B5EF4-FFF2-40B4-BE49-F238E27FC236}">
                <a16:creationId xmlns:a16="http://schemas.microsoft.com/office/drawing/2014/main" id="{81F90464-D8A0-D2AA-A286-01EAD255F48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522501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GB"/>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1" name="Group 10">
            <a:extLst>
              <a:ext uri="{FF2B5EF4-FFF2-40B4-BE49-F238E27FC236}">
                <a16:creationId xmlns:a16="http://schemas.microsoft.com/office/drawing/2014/main" id="{1449AAC8-CD49-FF41-BB58-567E2F4D4DF5}"/>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0672EDF8-5B23-01B6-D3DD-60AC6632CD98}"/>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5EE5028D-2709-A784-E77B-D8F7B2551924}"/>
                </a:ext>
              </a:extLst>
            </p:cNvPr>
            <p:cNvGrpSpPr/>
            <p:nvPr/>
          </p:nvGrpSpPr>
          <p:grpSpPr>
            <a:xfrm>
              <a:off x="536418" y="4930673"/>
              <a:ext cx="386220" cy="86649"/>
              <a:chOff x="2826390" y="-407669"/>
              <a:chExt cx="1216132" cy="272841"/>
            </a:xfrm>
            <a:solidFill>
              <a:schemeClr val="bg1"/>
            </a:solidFill>
          </p:grpSpPr>
          <p:sp>
            <p:nvSpPr>
              <p:cNvPr id="31" name="Freeform 20">
                <a:extLst>
                  <a:ext uri="{FF2B5EF4-FFF2-40B4-BE49-F238E27FC236}">
                    <a16:creationId xmlns:a16="http://schemas.microsoft.com/office/drawing/2014/main" id="{75F0CEC2-B9AC-EA4C-265E-708E95F15F7E}"/>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BA3FC593-0AB4-87F7-D546-26023C1E250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F5F0AEB0-1DC3-173C-3401-C35C32F1454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7AB405FF-9A0A-2D35-B058-C6D87BDF0E6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734A5417-F084-C356-4B57-8BACB02FC91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33636C2-4D64-F82D-EE2C-7B082747CEEB}"/>
                </a:ext>
              </a:extLst>
            </p:cNvPr>
            <p:cNvGrpSpPr/>
            <p:nvPr/>
          </p:nvGrpSpPr>
          <p:grpSpPr>
            <a:xfrm>
              <a:off x="968312" y="4785947"/>
              <a:ext cx="573946" cy="274194"/>
              <a:chOff x="4186345" y="-863385"/>
              <a:chExt cx="1807247" cy="863385"/>
            </a:xfrm>
            <a:solidFill>
              <a:schemeClr val="accent1"/>
            </a:solidFill>
          </p:grpSpPr>
          <p:sp>
            <p:nvSpPr>
              <p:cNvPr id="26" name="Freeform 15">
                <a:extLst>
                  <a:ext uri="{FF2B5EF4-FFF2-40B4-BE49-F238E27FC236}">
                    <a16:creationId xmlns:a16="http://schemas.microsoft.com/office/drawing/2014/main" id="{D60750B8-6BCF-9480-5481-E9DB32BF9F8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C70C70AB-14B9-A714-5E0B-F4595189D0A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943C74F6-586E-D151-D668-55F0845C82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BC93410A-FEC8-CE3B-EC27-0DC2C45DDF0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4191CCA0-156F-B9D1-3C68-D5381706604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C10F3F53-BB6E-7B57-64FE-0AF15FE51BF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 name="Footer Placeholder 2">
            <a:extLst>
              <a:ext uri="{FF2B5EF4-FFF2-40B4-BE49-F238E27FC236}">
                <a16:creationId xmlns:a16="http://schemas.microsoft.com/office/drawing/2014/main" id="{6BFD69EB-5768-B5B1-DA3E-3BB232967DB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6901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7" name="Text Placeholder 38">
            <a:extLst>
              <a:ext uri="{FF2B5EF4-FFF2-40B4-BE49-F238E27FC236}">
                <a16:creationId xmlns:a16="http://schemas.microsoft.com/office/drawing/2014/main" id="{1A7ED680-6D13-574E-BA20-0C0AF9ECF31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14993126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GB" noProof="0"/>
              <a:t>Click icon to add picture</a:t>
            </a:r>
            <a:endParaRPr lang="en-US" noProof="0"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 name="Group 1">
            <a:extLst>
              <a:ext uri="{FF2B5EF4-FFF2-40B4-BE49-F238E27FC236}">
                <a16:creationId xmlns:a16="http://schemas.microsoft.com/office/drawing/2014/main" id="{12E6FD14-0130-0E5D-4CAD-CCAE4BFD2E2E}"/>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491327A-7657-0030-CDD6-AF234C75D20F}"/>
                </a:ext>
              </a:extLst>
            </p:cNvPr>
            <p:cNvGrpSpPr/>
            <p:nvPr/>
          </p:nvGrpSpPr>
          <p:grpSpPr>
            <a:xfrm>
              <a:off x="536418" y="4930673"/>
              <a:ext cx="386220" cy="86649"/>
              <a:chOff x="2826390" y="-407669"/>
              <a:chExt cx="1216132" cy="272841"/>
            </a:xfrm>
            <a:solidFill>
              <a:schemeClr val="bg1"/>
            </a:solidFill>
          </p:grpSpPr>
          <p:sp>
            <p:nvSpPr>
              <p:cNvPr id="28" name="Freeform 19">
                <a:extLst>
                  <a:ext uri="{FF2B5EF4-FFF2-40B4-BE49-F238E27FC236}">
                    <a16:creationId xmlns:a16="http://schemas.microsoft.com/office/drawing/2014/main" id="{B0854458-E844-4535-9A65-EE92AC90E1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0">
                <a:extLst>
                  <a:ext uri="{FF2B5EF4-FFF2-40B4-BE49-F238E27FC236}">
                    <a16:creationId xmlns:a16="http://schemas.microsoft.com/office/drawing/2014/main" id="{1E4CA3EC-2C2A-4E4F-CFE9-322C67DA271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1">
                <a:extLst>
                  <a:ext uri="{FF2B5EF4-FFF2-40B4-BE49-F238E27FC236}">
                    <a16:creationId xmlns:a16="http://schemas.microsoft.com/office/drawing/2014/main" id="{55ABC284-2785-FC52-B458-260330275E6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22">
                <a:extLst>
                  <a:ext uri="{FF2B5EF4-FFF2-40B4-BE49-F238E27FC236}">
                    <a16:creationId xmlns:a16="http://schemas.microsoft.com/office/drawing/2014/main" id="{470DC644-774F-9BFA-7DB1-762A6F65854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3F63E648-A63A-F2A1-F8B4-1A15C6B5DD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75C7ED6-2234-1B69-FFB5-B97E0E8CEDAA}"/>
                </a:ext>
              </a:extLst>
            </p:cNvPr>
            <p:cNvGrpSpPr/>
            <p:nvPr/>
          </p:nvGrpSpPr>
          <p:grpSpPr>
            <a:xfrm>
              <a:off x="968312" y="4785947"/>
              <a:ext cx="573946" cy="274194"/>
              <a:chOff x="4186345" y="-863385"/>
              <a:chExt cx="1807247" cy="863385"/>
            </a:xfrm>
            <a:solidFill>
              <a:schemeClr val="accent1"/>
            </a:solidFill>
          </p:grpSpPr>
          <p:sp>
            <p:nvSpPr>
              <p:cNvPr id="7" name="Freeform 14">
                <a:extLst>
                  <a:ext uri="{FF2B5EF4-FFF2-40B4-BE49-F238E27FC236}">
                    <a16:creationId xmlns:a16="http://schemas.microsoft.com/office/drawing/2014/main" id="{EAF4578C-A09A-99EC-FE28-602B4415CA2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5">
                <a:extLst>
                  <a:ext uri="{FF2B5EF4-FFF2-40B4-BE49-F238E27FC236}">
                    <a16:creationId xmlns:a16="http://schemas.microsoft.com/office/drawing/2014/main" id="{BE68539D-4C52-1EC2-8BA3-3418687DF57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5" name="Freeform 16">
                <a:extLst>
                  <a:ext uri="{FF2B5EF4-FFF2-40B4-BE49-F238E27FC236}">
                    <a16:creationId xmlns:a16="http://schemas.microsoft.com/office/drawing/2014/main" id="{EC2F9426-F944-F8DE-ABC1-3B2B39B45BD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17">
                <a:extLst>
                  <a:ext uri="{FF2B5EF4-FFF2-40B4-BE49-F238E27FC236}">
                    <a16:creationId xmlns:a16="http://schemas.microsoft.com/office/drawing/2014/main" id="{390E3C92-A8A7-3A2C-6A0A-C4641EA2535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18">
                <a:extLst>
                  <a:ext uri="{FF2B5EF4-FFF2-40B4-BE49-F238E27FC236}">
                    <a16:creationId xmlns:a16="http://schemas.microsoft.com/office/drawing/2014/main" id="{4CE306CA-F15A-4024-3DC9-91CE9416D41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5" name="Rectangle 4">
            <a:extLst>
              <a:ext uri="{FF2B5EF4-FFF2-40B4-BE49-F238E27FC236}">
                <a16:creationId xmlns:a16="http://schemas.microsoft.com/office/drawing/2014/main" id="{1D0AD964-C5E4-FF0A-64A9-81BC21584354}"/>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Footer Placeholder 2">
            <a:extLst>
              <a:ext uri="{FF2B5EF4-FFF2-40B4-BE49-F238E27FC236}">
                <a16:creationId xmlns:a16="http://schemas.microsoft.com/office/drawing/2014/main" id="{E34E947A-2506-6F7F-58A5-F64E5CF2BE5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935304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_Pa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904AB3-E0E8-BC23-2997-7C0AD2D0CA6A}"/>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Rectangle 4"/>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3" name="Group 12">
            <a:extLst>
              <a:ext uri="{FF2B5EF4-FFF2-40B4-BE49-F238E27FC236}">
                <a16:creationId xmlns:a16="http://schemas.microsoft.com/office/drawing/2014/main" id="{26387AD4-2F18-E041-99B3-E0392AC5560F}"/>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88CE4C54-2245-A1B5-0720-96AE8C6D8610}"/>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83EF2683-0A9D-A061-D044-932B17F27436}"/>
                </a:ext>
              </a:extLst>
            </p:cNvPr>
            <p:cNvGrpSpPr/>
            <p:nvPr/>
          </p:nvGrpSpPr>
          <p:grpSpPr>
            <a:xfrm>
              <a:off x="536418" y="4930673"/>
              <a:ext cx="386220" cy="86649"/>
              <a:chOff x="2826390" y="-407669"/>
              <a:chExt cx="1216132" cy="272841"/>
            </a:xfrm>
            <a:solidFill>
              <a:schemeClr val="bg2"/>
            </a:solidFill>
          </p:grpSpPr>
          <p:sp>
            <p:nvSpPr>
              <p:cNvPr id="31" name="Freeform 20">
                <a:extLst>
                  <a:ext uri="{FF2B5EF4-FFF2-40B4-BE49-F238E27FC236}">
                    <a16:creationId xmlns:a16="http://schemas.microsoft.com/office/drawing/2014/main" id="{08D6A31E-5352-501F-88F2-C61853C6D0E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1">
                <a:extLst>
                  <a:ext uri="{FF2B5EF4-FFF2-40B4-BE49-F238E27FC236}">
                    <a16:creationId xmlns:a16="http://schemas.microsoft.com/office/drawing/2014/main" id="{F6C8D684-1152-C957-0EDC-7B0D97B8B08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2">
                <a:extLst>
                  <a:ext uri="{FF2B5EF4-FFF2-40B4-BE49-F238E27FC236}">
                    <a16:creationId xmlns:a16="http://schemas.microsoft.com/office/drawing/2014/main" id="{0FB544C2-AD6D-E842-AC61-05A43638976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3">
                <a:extLst>
                  <a:ext uri="{FF2B5EF4-FFF2-40B4-BE49-F238E27FC236}">
                    <a16:creationId xmlns:a16="http://schemas.microsoft.com/office/drawing/2014/main" id="{2FCE40A8-08C4-948D-DCDD-0DE833A011A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AE4F6FA4-8E45-CFE0-6751-7A2000A611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D3CBE35-96EF-51FA-6604-5980E1182545}"/>
                </a:ext>
              </a:extLst>
            </p:cNvPr>
            <p:cNvGrpSpPr/>
            <p:nvPr/>
          </p:nvGrpSpPr>
          <p:grpSpPr>
            <a:xfrm>
              <a:off x="968312" y="4785947"/>
              <a:ext cx="573946" cy="274194"/>
              <a:chOff x="4186345" y="-863385"/>
              <a:chExt cx="1807247" cy="863385"/>
            </a:xfrm>
            <a:solidFill>
              <a:schemeClr val="bg1"/>
            </a:solidFill>
          </p:grpSpPr>
          <p:sp>
            <p:nvSpPr>
              <p:cNvPr id="26" name="Freeform 15">
                <a:extLst>
                  <a:ext uri="{FF2B5EF4-FFF2-40B4-BE49-F238E27FC236}">
                    <a16:creationId xmlns:a16="http://schemas.microsoft.com/office/drawing/2014/main" id="{A9048DCA-0F1E-3609-D5C0-036C82878D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6">
                <a:extLst>
                  <a:ext uri="{FF2B5EF4-FFF2-40B4-BE49-F238E27FC236}">
                    <a16:creationId xmlns:a16="http://schemas.microsoft.com/office/drawing/2014/main" id="{F5C32A70-C426-BEC0-7529-DDFD5E4D7DC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7">
                <a:extLst>
                  <a:ext uri="{FF2B5EF4-FFF2-40B4-BE49-F238E27FC236}">
                    <a16:creationId xmlns:a16="http://schemas.microsoft.com/office/drawing/2014/main" id="{21690226-849B-2A2E-65BE-30D730471F3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8">
                <a:extLst>
                  <a:ext uri="{FF2B5EF4-FFF2-40B4-BE49-F238E27FC236}">
                    <a16:creationId xmlns:a16="http://schemas.microsoft.com/office/drawing/2014/main" id="{7D509FA6-50E4-D2BF-CADE-BB6A43D9B37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86EA6007-AB29-55AE-4D84-F69C7A62562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E5E49F3-9566-7030-E835-691384D263D3}"/>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 name="Title Placeholder 5">
            <a:extLst>
              <a:ext uri="{FF2B5EF4-FFF2-40B4-BE49-F238E27FC236}">
                <a16:creationId xmlns:a16="http://schemas.microsoft.com/office/drawing/2014/main" id="{EC55D4C5-562A-0748-A07F-272436CD69FC}"/>
              </a:ext>
            </a:extLst>
          </p:cNvPr>
          <p:cNvSpPr>
            <a:spLocks noGrp="1"/>
          </p:cNvSpPr>
          <p:nvPr>
            <p:ph type="title"/>
          </p:nvPr>
        </p:nvSpPr>
        <p:spPr bwMode="auto">
          <a:xfrm>
            <a:off x="446910" y="479595"/>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6" name="Footer Placeholder 2">
            <a:extLst>
              <a:ext uri="{FF2B5EF4-FFF2-40B4-BE49-F238E27FC236}">
                <a16:creationId xmlns:a16="http://schemas.microsoft.com/office/drawing/2014/main" id="{FF7F5B26-964B-18ED-736D-6C64375F87B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endParaRPr lang="en-US" dirty="0"/>
          </a:p>
        </p:txBody>
      </p:sp>
    </p:spTree>
    <p:extLst>
      <p:ext uri="{BB962C8B-B14F-4D97-AF65-F5344CB8AC3E}">
        <p14:creationId xmlns:p14="http://schemas.microsoft.com/office/powerpoint/2010/main" val="1572080230"/>
      </p:ext>
    </p:extLst>
  </p:cSld>
  <p:clrMapOvr>
    <a:masterClrMapping/>
  </p:clrMapOvr>
  <p:extLst>
    <p:ext uri="{DCECCB84-F9BA-43D5-87BE-67443E8EF086}">
      <p15:sldGuideLst xmlns:p15="http://schemas.microsoft.com/office/powerpoint/2012/main">
        <p15:guide id="1" pos="259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1690D-A7EF-04FA-6DB7-47CFA0628F42}"/>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35FD8359-691C-C74D-8F15-8302958D8DDB}"/>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C7189EB6-89ED-F518-39F7-A50F8DFF1CA2}"/>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6CD3F08-A8F6-F987-A558-A5547D8EB937}"/>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4F444581-D6D8-0152-12FB-AFCCE803D6E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5373447F-7EC3-6BD2-2596-96805FCA2E4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EAE5C5B6-06C0-2656-C840-30BBF8A36B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869013F7-ABE7-785B-EEC4-AFA0928C02C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D919ACF-61AD-11BD-B245-0BF53A63C7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30E58BE-1E8B-99F8-CE34-2BA2B047BF79}"/>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44EA2B97-6A79-A995-CED9-BF4F8F1E5F3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64845F42-DA0D-50A0-C597-376384C203E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4EE3AF-5451-26AC-404B-BD11DADD428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68486485-798C-A449-2742-9B7A2F3D2B4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4FB3B08B-340E-9859-188F-8655A4752DF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8CE78239-0FD4-0918-BE4E-765544AAFEC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866C727F-B265-85DD-A718-A9AD0343A96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744807759"/>
      </p:ext>
    </p:extLst>
  </p:cSld>
  <p:clrMapOvr>
    <a:masterClrMapping/>
  </p:clrMapOvr>
  <p:extLst>
    <p:ext uri="{DCECCB84-F9BA-43D5-87BE-67443E8EF086}">
      <p15:sldGuideLst xmlns:p15="http://schemas.microsoft.com/office/powerpoint/2012/main">
        <p15:guide id="1" orient="horz" pos="1044">
          <p15:clr>
            <a:srgbClr val="FBAE40"/>
          </p15:clr>
        </p15:guide>
        <p15:guide id="4" pos="2675">
          <p15:clr>
            <a:srgbClr val="FBAE40"/>
          </p15:clr>
        </p15:guide>
        <p15:guide id="5" orient="horz" pos="21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_Page_Text_2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60034-D37E-1D52-FD64-11D328F3BB31}"/>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grpSp>
        <p:nvGrpSpPr>
          <p:cNvPr id="13" name="Group 12">
            <a:extLst>
              <a:ext uri="{FF2B5EF4-FFF2-40B4-BE49-F238E27FC236}">
                <a16:creationId xmlns:a16="http://schemas.microsoft.com/office/drawing/2014/main" id="{4ACC5F76-34BC-D848-BCF5-E441FD68635B}"/>
              </a:ext>
            </a:extLst>
          </p:cNvPr>
          <p:cNvGrpSpPr/>
          <p:nvPr/>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35AA4A0B-8F62-9DFF-F004-36A6F1EFA58C}"/>
              </a:ext>
            </a:extLst>
          </p:cNvPr>
          <p:cNvGrpSpPr/>
          <p:nvPr userDrawn="1"/>
        </p:nvGrpSpPr>
        <p:grpSpPr>
          <a:xfrm>
            <a:off x="536418" y="4785947"/>
            <a:ext cx="1005840" cy="274194"/>
            <a:chOff x="536418" y="4785947"/>
            <a:chExt cx="1005840" cy="274194"/>
          </a:xfrm>
        </p:grpSpPr>
        <p:grpSp>
          <p:nvGrpSpPr>
            <p:cNvPr id="8" name="Group 7">
              <a:extLst>
                <a:ext uri="{FF2B5EF4-FFF2-40B4-BE49-F238E27FC236}">
                  <a16:creationId xmlns:a16="http://schemas.microsoft.com/office/drawing/2014/main" id="{B09B80E8-AB7C-1B55-17DB-41CED35DBF86}"/>
                </a:ext>
              </a:extLst>
            </p:cNvPr>
            <p:cNvGrpSpPr/>
            <p:nvPr/>
          </p:nvGrpSpPr>
          <p:grpSpPr>
            <a:xfrm>
              <a:off x="536418" y="4930673"/>
              <a:ext cx="386220" cy="86649"/>
              <a:chOff x="2826390" y="-407669"/>
              <a:chExt cx="1216132" cy="272841"/>
            </a:xfrm>
            <a:solidFill>
              <a:schemeClr val="bg2"/>
            </a:solidFill>
          </p:grpSpPr>
          <p:sp>
            <p:nvSpPr>
              <p:cNvPr id="32" name="Freeform 20">
                <a:extLst>
                  <a:ext uri="{FF2B5EF4-FFF2-40B4-BE49-F238E27FC236}">
                    <a16:creationId xmlns:a16="http://schemas.microsoft.com/office/drawing/2014/main" id="{D2D7B98F-EC80-824B-BECF-D96B8639BA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3F99EFB5-F4C8-7CDD-7EDD-EFBECABE3BE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1AF7D68A-C5FC-B911-2C7F-00D3D6A399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24">
                <a:extLst>
                  <a:ext uri="{FF2B5EF4-FFF2-40B4-BE49-F238E27FC236}">
                    <a16:creationId xmlns:a16="http://schemas.microsoft.com/office/drawing/2014/main" id="{1A3CB18B-4E8B-F3A5-1173-BDC06FCAEFF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25">
                <a:extLst>
                  <a:ext uri="{FF2B5EF4-FFF2-40B4-BE49-F238E27FC236}">
                    <a16:creationId xmlns:a16="http://schemas.microsoft.com/office/drawing/2014/main" id="{0DE27A4C-BF41-0941-B818-ABCEB4E86AD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A64F96B2-1278-02D6-3D1D-2834507A7C90}"/>
                </a:ext>
              </a:extLst>
            </p:cNvPr>
            <p:cNvGrpSpPr/>
            <p:nvPr/>
          </p:nvGrpSpPr>
          <p:grpSpPr>
            <a:xfrm>
              <a:off x="968312" y="4785947"/>
              <a:ext cx="573946" cy="274194"/>
              <a:chOff x="4186345" y="-863385"/>
              <a:chExt cx="1807247" cy="863385"/>
            </a:xfrm>
            <a:solidFill>
              <a:schemeClr val="bg1"/>
            </a:solidFill>
          </p:grpSpPr>
          <p:sp>
            <p:nvSpPr>
              <p:cNvPr id="27" name="Freeform 15">
                <a:extLst>
                  <a:ext uri="{FF2B5EF4-FFF2-40B4-BE49-F238E27FC236}">
                    <a16:creationId xmlns:a16="http://schemas.microsoft.com/office/drawing/2014/main" id="{3F30964D-EA9F-F65B-45D4-3190CD5169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59AD3E-7D43-A514-0C44-748A1E33728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A9AE73F-A437-47E6-6CAC-DFE097AE17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F57A81BA-0128-53B0-D381-A3823D6566D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19">
                <a:extLst>
                  <a:ext uri="{FF2B5EF4-FFF2-40B4-BE49-F238E27FC236}">
                    <a16:creationId xmlns:a16="http://schemas.microsoft.com/office/drawing/2014/main" id="{D2831975-E959-165F-D3E1-B594411145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DB219428-790F-00C4-5E28-AB8DC09DBE55}"/>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8" name="Title Placeholder 5">
            <a:extLst>
              <a:ext uri="{FF2B5EF4-FFF2-40B4-BE49-F238E27FC236}">
                <a16:creationId xmlns:a16="http://schemas.microsoft.com/office/drawing/2014/main" id="{030E0683-E1C7-AE1A-0D8F-99B8157652A8}"/>
              </a:ext>
            </a:extLst>
          </p:cNvPr>
          <p:cNvSpPr>
            <a:spLocks noGrp="1"/>
          </p:cNvSpPr>
          <p:nvPr>
            <p:ph type="title"/>
          </p:nvPr>
        </p:nvSpPr>
        <p:spPr bwMode="auto">
          <a:xfrm>
            <a:off x="446910" y="48143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3" name="Footer Placeholder 2">
            <a:extLst>
              <a:ext uri="{FF2B5EF4-FFF2-40B4-BE49-F238E27FC236}">
                <a16:creationId xmlns:a16="http://schemas.microsoft.com/office/drawing/2014/main" id="{F9569D0B-9A9B-8A71-E6BF-1782D7F0043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37877820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BCF7B-4734-FE71-5E2E-6A5F436416AF}"/>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8A700F23-F61B-3049-84C8-AAAEF840E0F5}"/>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FD658B19-1BFF-EAA0-4D86-35C20D7BF011}"/>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B5260AF9-7EB7-11AC-FC89-84BD073CC7C9}"/>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BC373206-192A-C7B5-F9AD-A7D7993E9E7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73184FBB-09F5-FFF0-D490-5A231918E6F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AFEE242-849B-3B91-2904-062444EAF97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6221072A-BA0D-804D-B797-E3CB7011E6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DD574DBC-2A7A-1B5C-1702-266BA7D2E1F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5E3A3B3C-30B2-8BAE-301C-046436D4D3B0}"/>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793CF87D-DD54-1364-C2AF-9CBEC69281A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33A7D1A5-66E0-E124-1FCA-37A90EC853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4853FD80-E4DC-BEAC-8C6D-B0BCD98A1BB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B70795F8-B27B-A291-294A-D27BA249C8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57A1BA02-41DC-A990-2F8F-044CC7E5D19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2DF1AD44-E46F-D831-EA80-357D9EDDF0AC}"/>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478FF87E-8518-2598-12FF-09B4090061F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051951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7" pos="3206">
          <p15:clr>
            <a:srgbClr val="FBAE40"/>
          </p15:clr>
        </p15:guide>
        <p15:guide id="8" pos="268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_Page_Headlin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B7E69-E8F3-C39B-65C8-982AD6D28BA4}"/>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24" name="Group 23">
            <a:extLst>
              <a:ext uri="{FF2B5EF4-FFF2-40B4-BE49-F238E27FC236}">
                <a16:creationId xmlns:a16="http://schemas.microsoft.com/office/drawing/2014/main" id="{AE892A37-EE79-7546-A187-ADA4A5CAA9DD}"/>
              </a:ext>
            </a:extLst>
          </p:cNvPr>
          <p:cNvGrpSpPr/>
          <p:nvPr/>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5FA93102-0045-A636-3F0D-8111FD26F462}"/>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747B65C6-E947-BAA8-2761-679E238655C3}"/>
                </a:ext>
              </a:extLst>
            </p:cNvPr>
            <p:cNvGrpSpPr/>
            <p:nvPr/>
          </p:nvGrpSpPr>
          <p:grpSpPr>
            <a:xfrm>
              <a:off x="536418" y="4930673"/>
              <a:ext cx="386220" cy="86649"/>
              <a:chOff x="2826390" y="-407669"/>
              <a:chExt cx="1216132" cy="272841"/>
            </a:xfrm>
            <a:solidFill>
              <a:schemeClr val="bg2"/>
            </a:solidFill>
          </p:grpSpPr>
          <p:sp>
            <p:nvSpPr>
              <p:cNvPr id="17" name="Freeform 31">
                <a:extLst>
                  <a:ext uri="{FF2B5EF4-FFF2-40B4-BE49-F238E27FC236}">
                    <a16:creationId xmlns:a16="http://schemas.microsoft.com/office/drawing/2014/main" id="{117C6FB6-5034-B8F7-06F3-80BFE7D0A11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32">
                <a:extLst>
                  <a:ext uri="{FF2B5EF4-FFF2-40B4-BE49-F238E27FC236}">
                    <a16:creationId xmlns:a16="http://schemas.microsoft.com/office/drawing/2014/main" id="{0B1CB100-4D41-EEA2-BCAC-F08BB834914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9" name="Freeform 33">
                <a:extLst>
                  <a:ext uri="{FF2B5EF4-FFF2-40B4-BE49-F238E27FC236}">
                    <a16:creationId xmlns:a16="http://schemas.microsoft.com/office/drawing/2014/main" id="{15D05601-A41F-78A0-E54B-7828B3B54D2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0" name="Freeform 34">
                <a:extLst>
                  <a:ext uri="{FF2B5EF4-FFF2-40B4-BE49-F238E27FC236}">
                    <a16:creationId xmlns:a16="http://schemas.microsoft.com/office/drawing/2014/main" id="{7E77BE0C-CA3E-B0BF-756B-71DC6B14F54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1" name="Freeform 35">
                <a:extLst>
                  <a:ext uri="{FF2B5EF4-FFF2-40B4-BE49-F238E27FC236}">
                    <a16:creationId xmlns:a16="http://schemas.microsoft.com/office/drawing/2014/main" id="{82D454FC-8846-8667-2138-D5F988899B2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079EB7BA-82DF-D203-AFA3-73A5826A833D}"/>
                </a:ext>
              </a:extLst>
            </p:cNvPr>
            <p:cNvGrpSpPr/>
            <p:nvPr/>
          </p:nvGrpSpPr>
          <p:grpSpPr>
            <a:xfrm>
              <a:off x="968312" y="4785947"/>
              <a:ext cx="573946" cy="274194"/>
              <a:chOff x="4186345" y="-863385"/>
              <a:chExt cx="1807247" cy="863385"/>
            </a:xfrm>
            <a:solidFill>
              <a:schemeClr val="bg1"/>
            </a:solidFill>
          </p:grpSpPr>
          <p:sp>
            <p:nvSpPr>
              <p:cNvPr id="12" name="Freeform 26">
                <a:extLst>
                  <a:ext uri="{FF2B5EF4-FFF2-40B4-BE49-F238E27FC236}">
                    <a16:creationId xmlns:a16="http://schemas.microsoft.com/office/drawing/2014/main" id="{5B0385BD-6CAB-0D9F-E865-1CF699513F9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3" name="Freeform 27">
                <a:extLst>
                  <a:ext uri="{FF2B5EF4-FFF2-40B4-BE49-F238E27FC236}">
                    <a16:creationId xmlns:a16="http://schemas.microsoft.com/office/drawing/2014/main" id="{848F96E7-B798-CBC1-8F2E-D6CA07AA57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4" name="Freeform 28">
                <a:extLst>
                  <a:ext uri="{FF2B5EF4-FFF2-40B4-BE49-F238E27FC236}">
                    <a16:creationId xmlns:a16="http://schemas.microsoft.com/office/drawing/2014/main" id="{C5C34D1F-2124-C8F8-3CB7-E420CDB3541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5" name="Freeform 29">
                <a:extLst>
                  <a:ext uri="{FF2B5EF4-FFF2-40B4-BE49-F238E27FC236}">
                    <a16:creationId xmlns:a16="http://schemas.microsoft.com/office/drawing/2014/main" id="{D5B7AE58-873A-E329-E243-EB3C50CE40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6" name="Freeform 30">
                <a:extLst>
                  <a:ext uri="{FF2B5EF4-FFF2-40B4-BE49-F238E27FC236}">
                    <a16:creationId xmlns:a16="http://schemas.microsoft.com/office/drawing/2014/main" id="{522DF949-452A-6C4F-FB5A-CC1749AB02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2" name="Rectangle 4">
            <a:extLst>
              <a:ext uri="{FF2B5EF4-FFF2-40B4-BE49-F238E27FC236}">
                <a16:creationId xmlns:a16="http://schemas.microsoft.com/office/drawing/2014/main" id="{E84DDBF6-7EDD-81D8-8185-9974B9E505A6}"/>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23" name="Title Placeholder 5">
            <a:extLst>
              <a:ext uri="{FF2B5EF4-FFF2-40B4-BE49-F238E27FC236}">
                <a16:creationId xmlns:a16="http://schemas.microsoft.com/office/drawing/2014/main" id="{3BC3D622-2561-4477-5049-6FB544301D7B}"/>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5F99BEB9-E46D-D757-F7FF-12F22671F8F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1869610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_Page_Picture_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7E788-176E-3C26-3998-258AD24696FD}"/>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4234E964-1926-0F4D-87D2-C604EA6B744C}"/>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7E15342-01CF-D2CF-82A7-1F38D8FB1C44}"/>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4549C57F-E0A0-E6BD-B317-DDAEBDACDFBB}"/>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064ADA94-57DE-A4A4-B9A6-CE5B5AC31D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FE2CE91B-5C97-8265-5A34-36EFFE2907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7DD13D79-2029-9F09-4C67-E20B0F6D3B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BB03C674-6AD5-3B54-5D8C-EE81E8D6FE5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08C65C46-A42D-7104-CFF9-6C2373E4875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24191438-BCA8-6AAA-0D80-FC6E0A785F2D}"/>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E7AF45D6-FD15-15D4-9865-5577935FE7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4ACAC4AB-8188-87F8-67CC-8614F5F4DCB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2925D6BA-B305-B2B4-4DDB-15870FAA5F8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D0B1615-2320-F182-9D7C-FC0A91D499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EACFAE2C-8B23-6336-9E02-216B522A7E5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D44A2F2E-99DB-F12A-42F3-F7AC16B2103A}"/>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9ACFF457-E71A-68E6-3D4E-B11F6EE94350}"/>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417B616-BFB1-E910-CB37-11C2C55AFEB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0274215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_Page_Ch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B0601-66CD-CE55-7DA6-B354E51DF69B}"/>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chart</a:t>
            </a:r>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28146A9F-0C3D-F544-ACA4-9D10C7713CB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96FA606C-A2FB-C7DD-AC6A-0931233FF427}"/>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3AA8FDD6-C47A-FDFA-5FB9-2A56611C877A}"/>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A687C663-643A-E2B7-DDBA-0ABBD12338C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324005FF-7748-A20F-06E8-5119C6737B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C39463D7-107F-0EC7-2797-F0F5CE91D53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458D3518-4516-B608-92DF-190432224E7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E39A63A5-DDE5-679F-144E-FCB881CAB00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448A08DB-7340-79A5-0A94-8E571729C21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B013F1DD-1745-9FD2-829A-09655144CC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13E06016-6298-5579-5103-0EC38DDC49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B0738719-2285-4142-66CC-464B1063EEA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777B26B3-4E97-9946-3861-14A4846EF1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E4DF2A7-C7FC-FCD5-1174-BAC5B0095CE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F737BBB3-D6B6-1E6F-2A6F-1D6EA74893F9}"/>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B9D716C0-BBE6-F603-B4BF-C51BB2E21B34}"/>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F7C29937-5FD1-E02B-ED8C-C36F9C5179F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42578053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_Page_Tab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006E6-BF12-BF86-D198-886AD4175988}"/>
              </a:ext>
            </a:extLst>
          </p:cNvPr>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4" name="Rectangle 3"/>
          <p:cNvSpPr/>
          <p:nvPr/>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r>
              <a:rPr lang="en-GB"/>
              <a:t>Click icon to add table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grpSp>
        <p:nvGrpSpPr>
          <p:cNvPr id="12" name="Group 11">
            <a:extLst>
              <a:ext uri="{FF2B5EF4-FFF2-40B4-BE49-F238E27FC236}">
                <a16:creationId xmlns:a16="http://schemas.microsoft.com/office/drawing/2014/main" id="{DA2BFBA5-14EF-7A41-B714-9CCB96CB4C56}"/>
              </a:ext>
            </a:extLst>
          </p:cNvPr>
          <p:cNvGrpSpPr/>
          <p:nvPr/>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2A6C00FE-6D22-3ABD-EB90-51C37C07FF76}"/>
              </a:ext>
            </a:extLst>
          </p:cNvPr>
          <p:cNvGrpSpPr/>
          <p:nvPr userDrawn="1"/>
        </p:nvGrpSpPr>
        <p:grpSpPr>
          <a:xfrm>
            <a:off x="536418" y="4785947"/>
            <a:ext cx="1005840" cy="274194"/>
            <a:chOff x="536418" y="4785947"/>
            <a:chExt cx="1005840" cy="274194"/>
          </a:xfrm>
        </p:grpSpPr>
        <p:grpSp>
          <p:nvGrpSpPr>
            <p:cNvPr id="10" name="Group 9">
              <a:extLst>
                <a:ext uri="{FF2B5EF4-FFF2-40B4-BE49-F238E27FC236}">
                  <a16:creationId xmlns:a16="http://schemas.microsoft.com/office/drawing/2014/main" id="{516651F6-C5AB-E6A3-58E7-FD9F2D17FD7F}"/>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81019913-9670-D63D-32BB-3CFB41F2F69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2" name="Freeform 20">
                <a:extLst>
                  <a:ext uri="{FF2B5EF4-FFF2-40B4-BE49-F238E27FC236}">
                    <a16:creationId xmlns:a16="http://schemas.microsoft.com/office/drawing/2014/main" id="{D71F9B8C-D7A1-D19C-3091-47E860BD75D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3" name="Freeform 21">
                <a:extLst>
                  <a:ext uri="{FF2B5EF4-FFF2-40B4-BE49-F238E27FC236}">
                    <a16:creationId xmlns:a16="http://schemas.microsoft.com/office/drawing/2014/main" id="{4838CEE9-9B7E-37A4-EE59-FF0B36F211A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4" name="Freeform 22">
                <a:extLst>
                  <a:ext uri="{FF2B5EF4-FFF2-40B4-BE49-F238E27FC236}">
                    <a16:creationId xmlns:a16="http://schemas.microsoft.com/office/drawing/2014/main" id="{F2C1574E-6A9B-A2A9-2F1B-D42672FCA07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5" name="Freeform 23">
                <a:extLst>
                  <a:ext uri="{FF2B5EF4-FFF2-40B4-BE49-F238E27FC236}">
                    <a16:creationId xmlns:a16="http://schemas.microsoft.com/office/drawing/2014/main" id="{43292B58-1268-B862-6B61-D60FCDBF32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CA932F1-B8C8-A95F-11A0-DDDF72AF7CD6}"/>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240242C2-7E66-259C-DB76-44EBC84439F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7" name="Freeform 15">
                <a:extLst>
                  <a:ext uri="{FF2B5EF4-FFF2-40B4-BE49-F238E27FC236}">
                    <a16:creationId xmlns:a16="http://schemas.microsoft.com/office/drawing/2014/main" id="{F8288300-21DF-39D5-D560-90EDBAF81DD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8" name="Freeform 16">
                <a:extLst>
                  <a:ext uri="{FF2B5EF4-FFF2-40B4-BE49-F238E27FC236}">
                    <a16:creationId xmlns:a16="http://schemas.microsoft.com/office/drawing/2014/main" id="{8D7DE524-04C1-2C60-C189-579E1D7863E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9" name="Freeform 17">
                <a:extLst>
                  <a:ext uri="{FF2B5EF4-FFF2-40B4-BE49-F238E27FC236}">
                    <a16:creationId xmlns:a16="http://schemas.microsoft.com/office/drawing/2014/main" id="{C5CF348F-DAC3-B497-0BC8-75240538DF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0" name="Freeform 18">
                <a:extLst>
                  <a:ext uri="{FF2B5EF4-FFF2-40B4-BE49-F238E27FC236}">
                    <a16:creationId xmlns:a16="http://schemas.microsoft.com/office/drawing/2014/main" id="{AACEA95C-E316-AFC3-13C6-A125573D0B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6" name="Rectangle 4">
            <a:extLst>
              <a:ext uri="{FF2B5EF4-FFF2-40B4-BE49-F238E27FC236}">
                <a16:creationId xmlns:a16="http://schemas.microsoft.com/office/drawing/2014/main" id="{100ECE74-B0EA-1445-D4CE-F6EE933E48CB}"/>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37" name="Title Placeholder 5">
            <a:extLst>
              <a:ext uri="{FF2B5EF4-FFF2-40B4-BE49-F238E27FC236}">
                <a16:creationId xmlns:a16="http://schemas.microsoft.com/office/drawing/2014/main" id="{F134BAC9-A8CB-8A6D-0E47-4BA6C4B0658D}"/>
              </a:ext>
            </a:extLst>
          </p:cNvPr>
          <p:cNvSpPr>
            <a:spLocks noGrp="1"/>
          </p:cNvSpPr>
          <p:nvPr>
            <p:ph type="title"/>
          </p:nvPr>
        </p:nvSpPr>
        <p:spPr bwMode="auto">
          <a:xfrm>
            <a:off x="41871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2800" kern="1200" dirty="0">
                <a:solidFill>
                  <a:schemeClr val="bg1"/>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3" name="Footer Placeholder 2">
            <a:extLst>
              <a:ext uri="{FF2B5EF4-FFF2-40B4-BE49-F238E27FC236}">
                <a16:creationId xmlns:a16="http://schemas.microsoft.com/office/drawing/2014/main" id="{2357A2DA-354B-2EE8-3F39-082F81DFA80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413408319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2" name="Picture 1">
            <a:extLst>
              <a:ext uri="{FF2B5EF4-FFF2-40B4-BE49-F238E27FC236}">
                <a16:creationId xmlns:a16="http://schemas.microsoft.com/office/drawing/2014/main" id="{20477223-AFBE-6924-9E02-0F82FB346884}"/>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D1869DD6-2809-378A-ED50-EB871395ECBD}"/>
              </a:ext>
            </a:extLst>
          </p:cNvPr>
          <p:cNvGrpSpPr/>
          <p:nvPr userDrawn="1"/>
        </p:nvGrpSpPr>
        <p:grpSpPr>
          <a:xfrm>
            <a:off x="536418" y="4785947"/>
            <a:ext cx="1005840" cy="274194"/>
            <a:chOff x="536418" y="4785947"/>
            <a:chExt cx="1005840" cy="274194"/>
          </a:xfrm>
        </p:grpSpPr>
        <p:grpSp>
          <p:nvGrpSpPr>
            <p:cNvPr id="5" name="Group 4">
              <a:extLst>
                <a:ext uri="{FF2B5EF4-FFF2-40B4-BE49-F238E27FC236}">
                  <a16:creationId xmlns:a16="http://schemas.microsoft.com/office/drawing/2014/main" id="{8471D8E7-FD25-61D2-643B-1AB7B91D7A61}"/>
                </a:ext>
              </a:extLst>
            </p:cNvPr>
            <p:cNvGrpSpPr/>
            <p:nvPr/>
          </p:nvGrpSpPr>
          <p:grpSpPr>
            <a:xfrm>
              <a:off x="536418" y="4930673"/>
              <a:ext cx="386220" cy="86649"/>
              <a:chOff x="2826390" y="-407669"/>
              <a:chExt cx="1216132" cy="272841"/>
            </a:xfrm>
            <a:solidFill>
              <a:schemeClr val="bg2"/>
            </a:solidFill>
          </p:grpSpPr>
          <p:sp>
            <p:nvSpPr>
              <p:cNvPr id="13" name="Freeform 54">
                <a:extLst>
                  <a:ext uri="{FF2B5EF4-FFF2-40B4-BE49-F238E27FC236}">
                    <a16:creationId xmlns:a16="http://schemas.microsoft.com/office/drawing/2014/main" id="{BF8F7462-E897-E7AB-66C4-C7052EE043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74CED49D-A361-368E-9F50-B67339D0950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6936BFB5-4D0B-C56A-6204-AB066DF847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2A93BA71-7C3A-E34E-3E23-151886D503D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5BF97A98-781B-A9E0-6F84-7E752A99F16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14506F45-812B-D43D-A714-FAA5530B321B}"/>
                </a:ext>
              </a:extLst>
            </p:cNvPr>
            <p:cNvGrpSpPr/>
            <p:nvPr/>
          </p:nvGrpSpPr>
          <p:grpSpPr>
            <a:xfrm>
              <a:off x="968312" y="4785947"/>
              <a:ext cx="573946" cy="274194"/>
              <a:chOff x="4186345" y="-863385"/>
              <a:chExt cx="1807247" cy="863385"/>
            </a:xfrm>
            <a:solidFill>
              <a:schemeClr val="accent1"/>
            </a:solidFill>
          </p:grpSpPr>
          <p:sp>
            <p:nvSpPr>
              <p:cNvPr id="7" name="Freeform 49">
                <a:extLst>
                  <a:ext uri="{FF2B5EF4-FFF2-40B4-BE49-F238E27FC236}">
                    <a16:creationId xmlns:a16="http://schemas.microsoft.com/office/drawing/2014/main" id="{32264AE1-BCD8-369A-DCBF-0E14B217204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274DC22A-8B4D-D335-1174-608845C6AE7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2CD89B5E-D47B-0409-4476-CD99B4EBD5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9C4F424B-3E1C-AED4-0579-D650AB6FD3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D77A3B2-52F6-43E0-018F-504306CCD94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9A273F56-07C3-A733-123E-A4F19A1678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C487C5FD-D0D9-1CDE-A1CC-944F66D79C35}"/>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15401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2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Long 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5" name="Text Placeholder 38">
            <a:extLst>
              <a:ext uri="{FF2B5EF4-FFF2-40B4-BE49-F238E27FC236}">
                <a16:creationId xmlns:a16="http://schemas.microsoft.com/office/drawing/2014/main" id="{3F55F73C-BA1F-43FA-510F-F902BD2302FF}"/>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875147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3" name="Picture 2">
            <a:extLst>
              <a:ext uri="{FF2B5EF4-FFF2-40B4-BE49-F238E27FC236}">
                <a16:creationId xmlns:a16="http://schemas.microsoft.com/office/drawing/2014/main" id="{C4066C96-0BEB-52DD-4335-25C53FE8BA07}"/>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oup 3">
            <a:extLst>
              <a:ext uri="{FF2B5EF4-FFF2-40B4-BE49-F238E27FC236}">
                <a16:creationId xmlns:a16="http://schemas.microsoft.com/office/drawing/2014/main" id="{458C6305-E65D-5ABF-441E-34700D4D66F3}"/>
              </a:ext>
            </a:extLst>
          </p:cNvPr>
          <p:cNvGrpSpPr/>
          <p:nvPr userDrawn="1"/>
        </p:nvGrpSpPr>
        <p:grpSpPr>
          <a:xfrm>
            <a:off x="536418" y="4785947"/>
            <a:ext cx="1005840" cy="274194"/>
            <a:chOff x="536418" y="4785947"/>
            <a:chExt cx="1005840" cy="274194"/>
          </a:xfrm>
          <a:solidFill>
            <a:schemeClr val="bg2"/>
          </a:solidFill>
        </p:grpSpPr>
        <p:grpSp>
          <p:nvGrpSpPr>
            <p:cNvPr id="5" name="Group 4">
              <a:extLst>
                <a:ext uri="{FF2B5EF4-FFF2-40B4-BE49-F238E27FC236}">
                  <a16:creationId xmlns:a16="http://schemas.microsoft.com/office/drawing/2014/main" id="{DF180F99-8D83-8162-27DF-3B7EB11CD67E}"/>
                </a:ext>
              </a:extLst>
            </p:cNvPr>
            <p:cNvGrpSpPr/>
            <p:nvPr/>
          </p:nvGrpSpPr>
          <p:grpSpPr>
            <a:xfrm>
              <a:off x="536418" y="4930673"/>
              <a:ext cx="386220" cy="86649"/>
              <a:chOff x="2826390" y="-407669"/>
              <a:chExt cx="1216132" cy="272841"/>
            </a:xfrm>
            <a:grpFill/>
          </p:grpSpPr>
          <p:sp>
            <p:nvSpPr>
              <p:cNvPr id="13" name="Freeform 54">
                <a:extLst>
                  <a:ext uri="{FF2B5EF4-FFF2-40B4-BE49-F238E27FC236}">
                    <a16:creationId xmlns:a16="http://schemas.microsoft.com/office/drawing/2014/main" id="{93409C61-3A7E-3913-76ED-4BD641CB69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4" name="Freeform 55">
                <a:extLst>
                  <a:ext uri="{FF2B5EF4-FFF2-40B4-BE49-F238E27FC236}">
                    <a16:creationId xmlns:a16="http://schemas.microsoft.com/office/drawing/2014/main" id="{A8980ECB-99D2-EDE1-C402-7AF93FEDFE0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16" name="Freeform 56">
                <a:extLst>
                  <a:ext uri="{FF2B5EF4-FFF2-40B4-BE49-F238E27FC236}">
                    <a16:creationId xmlns:a16="http://schemas.microsoft.com/office/drawing/2014/main" id="{D0BAD311-0B0A-68D4-B950-6781ED50BF4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18" name="Freeform 57">
                <a:extLst>
                  <a:ext uri="{FF2B5EF4-FFF2-40B4-BE49-F238E27FC236}">
                    <a16:creationId xmlns:a16="http://schemas.microsoft.com/office/drawing/2014/main" id="{BB793E36-591C-C2EF-FE3C-B909D3590E3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19" name="Freeform 58">
                <a:extLst>
                  <a:ext uri="{FF2B5EF4-FFF2-40B4-BE49-F238E27FC236}">
                    <a16:creationId xmlns:a16="http://schemas.microsoft.com/office/drawing/2014/main" id="{7928792D-2118-A68E-7838-26F64996DCA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E754A350-6A2F-F43F-0DC8-1EB3F3DA7723}"/>
                </a:ext>
              </a:extLst>
            </p:cNvPr>
            <p:cNvGrpSpPr/>
            <p:nvPr/>
          </p:nvGrpSpPr>
          <p:grpSpPr>
            <a:xfrm>
              <a:off x="968312" y="4785947"/>
              <a:ext cx="573946" cy="274194"/>
              <a:chOff x="4186345" y="-863385"/>
              <a:chExt cx="1807247" cy="863385"/>
            </a:xfrm>
            <a:grpFill/>
          </p:grpSpPr>
          <p:sp>
            <p:nvSpPr>
              <p:cNvPr id="7" name="Freeform 49">
                <a:extLst>
                  <a:ext uri="{FF2B5EF4-FFF2-40B4-BE49-F238E27FC236}">
                    <a16:creationId xmlns:a16="http://schemas.microsoft.com/office/drawing/2014/main" id="{7D829149-8B3E-F63F-776B-B6B7A8AA188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50">
                <a:extLst>
                  <a:ext uri="{FF2B5EF4-FFF2-40B4-BE49-F238E27FC236}">
                    <a16:creationId xmlns:a16="http://schemas.microsoft.com/office/drawing/2014/main" id="{FB05CE34-477B-D646-6CF8-59401317BD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51">
                <a:extLst>
                  <a:ext uri="{FF2B5EF4-FFF2-40B4-BE49-F238E27FC236}">
                    <a16:creationId xmlns:a16="http://schemas.microsoft.com/office/drawing/2014/main" id="{5E2892E3-F217-BC75-1F8D-211F979E576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1" name="Freeform 52">
                <a:extLst>
                  <a:ext uri="{FF2B5EF4-FFF2-40B4-BE49-F238E27FC236}">
                    <a16:creationId xmlns:a16="http://schemas.microsoft.com/office/drawing/2014/main" id="{3BBFBC2B-90DA-B0D1-53E0-4F49296F82B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2" name="Freeform 53">
                <a:extLst>
                  <a:ext uri="{FF2B5EF4-FFF2-40B4-BE49-F238E27FC236}">
                    <a16:creationId xmlns:a16="http://schemas.microsoft.com/office/drawing/2014/main" id="{F81DFB3E-20C2-89F8-AE2F-EF4FA4A2576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BA7D2535-7A1C-B3B7-8EE4-230050AD9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21" name="Title 1">
            <a:extLst>
              <a:ext uri="{FF2B5EF4-FFF2-40B4-BE49-F238E27FC236}">
                <a16:creationId xmlns:a16="http://schemas.microsoft.com/office/drawing/2014/main" id="{5BCAAFE6-6DA2-508B-DF0D-D01590C92109}"/>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Tree>
    <p:extLst>
      <p:ext uri="{BB962C8B-B14F-4D97-AF65-F5344CB8AC3E}">
        <p14:creationId xmlns:p14="http://schemas.microsoft.com/office/powerpoint/2010/main" val="2717921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BC4FB3EB-184F-A801-ED8A-E797AB05F932}"/>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2A97C4A7-AE15-CBF0-CE2C-8E330B5373B7}"/>
              </a:ext>
            </a:extLst>
          </p:cNvPr>
          <p:cNvGrpSpPr/>
          <p:nvPr userDrawn="1"/>
        </p:nvGrpSpPr>
        <p:grpSpPr>
          <a:xfrm>
            <a:off x="4115508" y="2196548"/>
            <a:ext cx="2757367" cy="750404"/>
            <a:chOff x="2457925" y="3213636"/>
            <a:chExt cx="2224328" cy="605340"/>
          </a:xfrm>
        </p:grpSpPr>
        <p:sp>
          <p:nvSpPr>
            <p:cNvPr id="6" name="Freeform 33">
              <a:extLst>
                <a:ext uri="{FF2B5EF4-FFF2-40B4-BE49-F238E27FC236}">
                  <a16:creationId xmlns:a16="http://schemas.microsoft.com/office/drawing/2014/main" id="{F7AEB8A5-E567-2338-27DF-6DB8AE0FA4B9}"/>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7" name="Freeform 34">
              <a:extLst>
                <a:ext uri="{FF2B5EF4-FFF2-40B4-BE49-F238E27FC236}">
                  <a16:creationId xmlns:a16="http://schemas.microsoft.com/office/drawing/2014/main" id="{E89558CD-E34C-F204-8BBD-A8BB40E6EEAB}"/>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8E244AE-C3C9-F1CB-182C-62977A2CBB84}"/>
              </a:ext>
            </a:extLst>
          </p:cNvPr>
          <p:cNvGrpSpPr/>
          <p:nvPr userDrawn="1"/>
        </p:nvGrpSpPr>
        <p:grpSpPr>
          <a:xfrm>
            <a:off x="1200648" y="2346862"/>
            <a:ext cx="1394032" cy="380013"/>
            <a:chOff x="3837709" y="836121"/>
            <a:chExt cx="1468582" cy="400336"/>
          </a:xfrm>
          <a:solidFill>
            <a:schemeClr val="bg1"/>
          </a:solidFill>
        </p:grpSpPr>
        <p:grpSp>
          <p:nvGrpSpPr>
            <p:cNvPr id="12" name="Group 11">
              <a:extLst>
                <a:ext uri="{FF2B5EF4-FFF2-40B4-BE49-F238E27FC236}">
                  <a16:creationId xmlns:a16="http://schemas.microsoft.com/office/drawing/2014/main" id="{74B5507F-20D8-9035-2CB7-90D83F1C4894}"/>
                </a:ext>
              </a:extLst>
            </p:cNvPr>
            <p:cNvGrpSpPr/>
            <p:nvPr/>
          </p:nvGrpSpPr>
          <p:grpSpPr>
            <a:xfrm>
              <a:off x="3837709" y="1047428"/>
              <a:ext cx="563901" cy="126511"/>
              <a:chOff x="2826390" y="-407669"/>
              <a:chExt cx="1216132" cy="272841"/>
            </a:xfrm>
            <a:grpFill/>
          </p:grpSpPr>
          <p:sp>
            <p:nvSpPr>
              <p:cNvPr id="20" name="Freeform 28">
                <a:extLst>
                  <a:ext uri="{FF2B5EF4-FFF2-40B4-BE49-F238E27FC236}">
                    <a16:creationId xmlns:a16="http://schemas.microsoft.com/office/drawing/2014/main" id="{5A2644F3-6674-CD00-5C45-6BA48DEC6CE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F28C9E9F-3D74-91CE-3A15-2CB10AA4373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D2E9028B-3878-BBE7-484E-5D37ECABE7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31">
                <a:extLst>
                  <a:ext uri="{FF2B5EF4-FFF2-40B4-BE49-F238E27FC236}">
                    <a16:creationId xmlns:a16="http://schemas.microsoft.com/office/drawing/2014/main" id="{EB0CCABD-6668-2310-0D9C-EE96F2A9F33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7F110F9D-76AD-1966-9F13-5A72B8B86E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82DD3FE-D45C-7033-92D2-816FA5A3FBB2}"/>
                </a:ext>
              </a:extLst>
            </p:cNvPr>
            <p:cNvGrpSpPr/>
            <p:nvPr/>
          </p:nvGrpSpPr>
          <p:grpSpPr>
            <a:xfrm>
              <a:off x="4468299" y="836121"/>
              <a:ext cx="837992" cy="400336"/>
              <a:chOff x="4186345" y="-863385"/>
              <a:chExt cx="1807247" cy="863385"/>
            </a:xfrm>
            <a:grpFill/>
          </p:grpSpPr>
          <p:sp>
            <p:nvSpPr>
              <p:cNvPr id="14" name="Freeform 23">
                <a:extLst>
                  <a:ext uri="{FF2B5EF4-FFF2-40B4-BE49-F238E27FC236}">
                    <a16:creationId xmlns:a16="http://schemas.microsoft.com/office/drawing/2014/main" id="{C057DE1B-0BE8-6DE3-4F84-AD3492DFDDC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7444BD33-EE74-7B5F-20D9-A1A7D6D880C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2421390E-8352-D009-3C10-E931CA63139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26">
                <a:extLst>
                  <a:ext uri="{FF2B5EF4-FFF2-40B4-BE49-F238E27FC236}">
                    <a16:creationId xmlns:a16="http://schemas.microsoft.com/office/drawing/2014/main" id="{0A20AA59-153D-9821-C1F5-7F56389CC178}"/>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3A713A4D-B9CE-3593-495B-5B1367107C9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73848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#CiscoLiveAPJC</a:t>
            </a:r>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pic>
        <p:nvPicPr>
          <p:cNvPr id="3" name="Picture 2">
            <a:extLst>
              <a:ext uri="{FF2B5EF4-FFF2-40B4-BE49-F238E27FC236}">
                <a16:creationId xmlns:a16="http://schemas.microsoft.com/office/drawing/2014/main" id="{1EC64538-9D28-72EB-DD0D-5C77ECA6AC61}"/>
              </a:ext>
            </a:extLst>
          </p:cNvPr>
          <p:cNvPicPr>
            <a:picLocks noChangeAspect="1"/>
          </p:cNvPicPr>
          <p:nvPr userDrawn="1"/>
        </p:nvPicPr>
        <p:blipFill>
          <a:blip r:embed="rId2"/>
          <a:srcRect/>
          <a:stretch/>
        </p:blipFill>
        <p:spPr>
          <a:xfrm>
            <a:off x="-3417" y="1976"/>
            <a:ext cx="9144000" cy="5143500"/>
          </a:xfrm>
          <a:prstGeom prst="rect">
            <a:avLst/>
          </a:prstGeom>
        </p:spPr>
      </p:pic>
      <p:pic>
        <p:nvPicPr>
          <p:cNvPr id="4" name="Graphic 3">
            <a:extLst>
              <a:ext uri="{FF2B5EF4-FFF2-40B4-BE49-F238E27FC236}">
                <a16:creationId xmlns:a16="http://schemas.microsoft.com/office/drawing/2014/main" id="{274D2F56-5868-E064-A573-2A5178E2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94FBF9BD-4E19-A063-A497-84ED6726BE03}"/>
              </a:ext>
            </a:extLst>
          </p:cNvPr>
          <p:cNvGrpSpPr/>
          <p:nvPr userDrawn="1"/>
        </p:nvGrpSpPr>
        <p:grpSpPr>
          <a:xfrm>
            <a:off x="536418" y="4785947"/>
            <a:ext cx="1005840" cy="274194"/>
            <a:chOff x="536418" y="4785947"/>
            <a:chExt cx="1005840" cy="274194"/>
          </a:xfrm>
        </p:grpSpPr>
        <p:grpSp>
          <p:nvGrpSpPr>
            <p:cNvPr id="7" name="Group 6">
              <a:extLst>
                <a:ext uri="{FF2B5EF4-FFF2-40B4-BE49-F238E27FC236}">
                  <a16:creationId xmlns:a16="http://schemas.microsoft.com/office/drawing/2014/main" id="{457C5328-CC60-3719-B582-E888C65D212F}"/>
                </a:ext>
              </a:extLst>
            </p:cNvPr>
            <p:cNvGrpSpPr/>
            <p:nvPr/>
          </p:nvGrpSpPr>
          <p:grpSpPr>
            <a:xfrm>
              <a:off x="536418" y="4930673"/>
              <a:ext cx="386220" cy="86649"/>
              <a:chOff x="2826390" y="-407669"/>
              <a:chExt cx="1216132" cy="272841"/>
            </a:xfrm>
            <a:solidFill>
              <a:schemeClr val="bg2"/>
            </a:solidFill>
          </p:grpSpPr>
          <p:sp>
            <p:nvSpPr>
              <p:cNvPr id="15" name="Freeform 65">
                <a:extLst>
                  <a:ext uri="{FF2B5EF4-FFF2-40B4-BE49-F238E27FC236}">
                    <a16:creationId xmlns:a16="http://schemas.microsoft.com/office/drawing/2014/main" id="{843FC9DF-568D-F195-B319-4CC957CD786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18" name="Freeform 66">
                <a:extLst>
                  <a:ext uri="{FF2B5EF4-FFF2-40B4-BE49-F238E27FC236}">
                    <a16:creationId xmlns:a16="http://schemas.microsoft.com/office/drawing/2014/main" id="{DA99AE8B-FAD0-A2B3-80A3-F95F65FC06D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1" name="Freeform 67">
                <a:extLst>
                  <a:ext uri="{FF2B5EF4-FFF2-40B4-BE49-F238E27FC236}">
                    <a16:creationId xmlns:a16="http://schemas.microsoft.com/office/drawing/2014/main" id="{88373874-D314-A136-942B-40F770E03A4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2" name="Freeform 68">
                <a:extLst>
                  <a:ext uri="{FF2B5EF4-FFF2-40B4-BE49-F238E27FC236}">
                    <a16:creationId xmlns:a16="http://schemas.microsoft.com/office/drawing/2014/main" id="{4FDDB264-54EF-9515-17CB-F7866391FA5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3" name="Freeform 69">
                <a:extLst>
                  <a:ext uri="{FF2B5EF4-FFF2-40B4-BE49-F238E27FC236}">
                    <a16:creationId xmlns:a16="http://schemas.microsoft.com/office/drawing/2014/main" id="{6F112A72-19A8-A0AB-1368-1DB1915776B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C0495C44-9DC5-16F4-7DD2-7F8358A22A79}"/>
                </a:ext>
              </a:extLst>
            </p:cNvPr>
            <p:cNvGrpSpPr/>
            <p:nvPr/>
          </p:nvGrpSpPr>
          <p:grpSpPr>
            <a:xfrm>
              <a:off x="968312" y="4785947"/>
              <a:ext cx="573946" cy="274194"/>
              <a:chOff x="4186345" y="-863385"/>
              <a:chExt cx="1807247" cy="863385"/>
            </a:xfrm>
            <a:solidFill>
              <a:schemeClr val="accent1"/>
            </a:solidFill>
          </p:grpSpPr>
          <p:sp>
            <p:nvSpPr>
              <p:cNvPr id="9" name="Freeform 60">
                <a:extLst>
                  <a:ext uri="{FF2B5EF4-FFF2-40B4-BE49-F238E27FC236}">
                    <a16:creationId xmlns:a16="http://schemas.microsoft.com/office/drawing/2014/main" id="{AECAFEDE-A723-2505-CBCA-891CBFA3341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0" name="Freeform 61">
                <a:extLst>
                  <a:ext uri="{FF2B5EF4-FFF2-40B4-BE49-F238E27FC236}">
                    <a16:creationId xmlns:a16="http://schemas.microsoft.com/office/drawing/2014/main" id="{CA31B2B0-8D21-A9DE-AD72-2BBAEC93251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1" name="Freeform 62">
                <a:extLst>
                  <a:ext uri="{FF2B5EF4-FFF2-40B4-BE49-F238E27FC236}">
                    <a16:creationId xmlns:a16="http://schemas.microsoft.com/office/drawing/2014/main" id="{7F24712B-7745-A98C-0FBE-9AB98C85B5A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2" name="Freeform 63">
                <a:extLst>
                  <a:ext uri="{FF2B5EF4-FFF2-40B4-BE49-F238E27FC236}">
                    <a16:creationId xmlns:a16="http://schemas.microsoft.com/office/drawing/2014/main" id="{39144364-B7BD-985D-3084-0E012A6F388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14" name="Freeform 64">
                <a:extLst>
                  <a:ext uri="{FF2B5EF4-FFF2-40B4-BE49-F238E27FC236}">
                    <a16:creationId xmlns:a16="http://schemas.microsoft.com/office/drawing/2014/main" id="{7709A099-D721-C0AA-43F0-A16D488197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
        <p:nvSpPr>
          <p:cNvPr id="24" name="TextBox 23">
            <a:extLst>
              <a:ext uri="{FF2B5EF4-FFF2-40B4-BE49-F238E27FC236}">
                <a16:creationId xmlns:a16="http://schemas.microsoft.com/office/drawing/2014/main" id="{1518EA46-6FBF-DA93-C166-B7ECCDCC63E0}"/>
              </a:ext>
            </a:extLst>
          </p:cNvPr>
          <p:cNvSpPr txBox="1"/>
          <p:nvPr userDrawn="1"/>
        </p:nvSpPr>
        <p:spPr>
          <a:xfrm>
            <a:off x="3903483" y="4909949"/>
            <a:ext cx="960519"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#CiscoLiveAPJC</a:t>
            </a:r>
          </a:p>
        </p:txBody>
      </p:sp>
    </p:spTree>
    <p:extLst>
      <p:ext uri="{BB962C8B-B14F-4D97-AF65-F5344CB8AC3E}">
        <p14:creationId xmlns:p14="http://schemas.microsoft.com/office/powerpoint/2010/main" val="600355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dirty="0"/>
              <a:t>DEVWKS-1423</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2590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Title 2">
            <a:extLst>
              <a:ext uri="{FF2B5EF4-FFF2-40B4-BE49-F238E27FC236}">
                <a16:creationId xmlns:a16="http://schemas.microsoft.com/office/drawing/2014/main" id="{918DF5AE-8D5B-F141-ACBC-503404AFF81D}"/>
              </a:ext>
            </a:extLst>
          </p:cNvPr>
          <p:cNvSpPr txBox="1">
            <a:spLocks/>
          </p:cNvSpPr>
          <p:nvPr/>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16" name="Group 15">
            <a:extLst>
              <a:ext uri="{FF2B5EF4-FFF2-40B4-BE49-F238E27FC236}">
                <a16:creationId xmlns:a16="http://schemas.microsoft.com/office/drawing/2014/main" id="{E4C6568A-8090-1E4E-B084-F234785BF109}"/>
              </a:ext>
            </a:extLst>
          </p:cNvPr>
          <p:cNvGrpSpPr/>
          <p:nvPr/>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40953220-EB62-6C63-FE97-F9A5BDE8B1BC}"/>
              </a:ext>
            </a:extLst>
          </p:cNvPr>
          <p:cNvPicPr>
            <a:picLocks noChangeAspect="1"/>
          </p:cNvPicPr>
          <p:nvPr userDrawn="1"/>
        </p:nvPicPr>
        <p:blipFill>
          <a:blip r:embed="rId2"/>
          <a:srcRect/>
          <a:stretch/>
        </p:blipFill>
        <p:spPr>
          <a:xfrm flipH="1">
            <a:off x="0" y="0"/>
            <a:ext cx="9144000" cy="1219200"/>
          </a:xfrm>
          <a:prstGeom prst="rect">
            <a:avLst/>
          </a:prstGeom>
        </p:spPr>
      </p:pic>
      <p:sp>
        <p:nvSpPr>
          <p:cNvPr id="7" name="Title 2">
            <a:extLst>
              <a:ext uri="{FF2B5EF4-FFF2-40B4-BE49-F238E27FC236}">
                <a16:creationId xmlns:a16="http://schemas.microsoft.com/office/drawing/2014/main" id="{D389F12E-D350-F07A-7CE1-ABFDF5C2063E}"/>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grpSp>
        <p:nvGrpSpPr>
          <p:cNvPr id="8" name="Group 7">
            <a:extLst>
              <a:ext uri="{FF2B5EF4-FFF2-40B4-BE49-F238E27FC236}">
                <a16:creationId xmlns:a16="http://schemas.microsoft.com/office/drawing/2014/main" id="{A69F68FA-53DE-34AF-492F-9C1D068C1D11}"/>
              </a:ext>
            </a:extLst>
          </p:cNvPr>
          <p:cNvGrpSpPr/>
          <p:nvPr userDrawn="1"/>
        </p:nvGrpSpPr>
        <p:grpSpPr>
          <a:xfrm>
            <a:off x="536418" y="4785947"/>
            <a:ext cx="1005840" cy="274194"/>
            <a:chOff x="536418" y="4785947"/>
            <a:chExt cx="1005840" cy="274194"/>
          </a:xfrm>
        </p:grpSpPr>
        <p:grpSp>
          <p:nvGrpSpPr>
            <p:cNvPr id="9" name="Group 8">
              <a:extLst>
                <a:ext uri="{FF2B5EF4-FFF2-40B4-BE49-F238E27FC236}">
                  <a16:creationId xmlns:a16="http://schemas.microsoft.com/office/drawing/2014/main" id="{1B25DF45-72ED-95EF-8F43-317BFE6B0751}"/>
                </a:ext>
              </a:extLst>
            </p:cNvPr>
            <p:cNvGrpSpPr/>
            <p:nvPr/>
          </p:nvGrpSpPr>
          <p:grpSpPr>
            <a:xfrm>
              <a:off x="536418" y="4930673"/>
              <a:ext cx="386220" cy="86649"/>
              <a:chOff x="2826390" y="-407669"/>
              <a:chExt cx="1216132" cy="272841"/>
            </a:xfrm>
            <a:solidFill>
              <a:schemeClr val="bg1"/>
            </a:solidFill>
          </p:grpSpPr>
          <p:sp>
            <p:nvSpPr>
              <p:cNvPr id="25" name="Freeform 28">
                <a:extLst>
                  <a:ext uri="{FF2B5EF4-FFF2-40B4-BE49-F238E27FC236}">
                    <a16:creationId xmlns:a16="http://schemas.microsoft.com/office/drawing/2014/main" id="{CE188126-4C3C-D6F4-8AE7-8BBBF7FF0B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9">
                <a:extLst>
                  <a:ext uri="{FF2B5EF4-FFF2-40B4-BE49-F238E27FC236}">
                    <a16:creationId xmlns:a16="http://schemas.microsoft.com/office/drawing/2014/main" id="{9E8652F6-276D-795D-A882-94A4A308EC7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0">
                <a:extLst>
                  <a:ext uri="{FF2B5EF4-FFF2-40B4-BE49-F238E27FC236}">
                    <a16:creationId xmlns:a16="http://schemas.microsoft.com/office/drawing/2014/main" id="{ED9F5C89-04AD-BA59-777F-92EAED64242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D5157BFE-EB00-5B79-3DC6-45EA773499B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435A8E53-AC36-AAE9-1735-7DC0A25F1F1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0CC56626-CFA4-9607-BA18-EB046B303237}"/>
                </a:ext>
              </a:extLst>
            </p:cNvPr>
            <p:cNvGrpSpPr/>
            <p:nvPr/>
          </p:nvGrpSpPr>
          <p:grpSpPr>
            <a:xfrm>
              <a:off x="968312" y="4785947"/>
              <a:ext cx="573946" cy="274194"/>
              <a:chOff x="4186345" y="-863385"/>
              <a:chExt cx="1807247" cy="863385"/>
            </a:xfrm>
            <a:solidFill>
              <a:schemeClr val="accent1"/>
            </a:solidFill>
          </p:grpSpPr>
          <p:sp>
            <p:nvSpPr>
              <p:cNvPr id="11" name="Freeform 18">
                <a:extLst>
                  <a:ext uri="{FF2B5EF4-FFF2-40B4-BE49-F238E27FC236}">
                    <a16:creationId xmlns:a16="http://schemas.microsoft.com/office/drawing/2014/main" id="{1A64C658-629F-21D9-A30F-88105A9AE8D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22">
                <a:extLst>
                  <a:ext uri="{FF2B5EF4-FFF2-40B4-BE49-F238E27FC236}">
                    <a16:creationId xmlns:a16="http://schemas.microsoft.com/office/drawing/2014/main" id="{1FD5966A-2044-23AC-8A74-5D9B4715694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23">
                <a:extLst>
                  <a:ext uri="{FF2B5EF4-FFF2-40B4-BE49-F238E27FC236}">
                    <a16:creationId xmlns:a16="http://schemas.microsoft.com/office/drawing/2014/main" id="{BA679B0A-731F-F41A-6D0D-F7413724BDC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6">
                <a:extLst>
                  <a:ext uri="{FF2B5EF4-FFF2-40B4-BE49-F238E27FC236}">
                    <a16:creationId xmlns:a16="http://schemas.microsoft.com/office/drawing/2014/main" id="{E30BDC0F-6058-011B-723E-72C8D8F85BF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7">
                <a:extLst>
                  <a:ext uri="{FF2B5EF4-FFF2-40B4-BE49-F238E27FC236}">
                    <a16:creationId xmlns:a16="http://schemas.microsoft.com/office/drawing/2014/main" id="{2D55FED7-2360-0F03-4ED5-5432E66EE36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7" name="Rectangle 4">
            <a:extLst>
              <a:ext uri="{FF2B5EF4-FFF2-40B4-BE49-F238E27FC236}">
                <a16:creationId xmlns:a16="http://schemas.microsoft.com/office/drawing/2014/main" id="{1CB9AB7F-A638-525E-FCD6-5B9AAA51CC32}"/>
              </a:ext>
            </a:extLst>
          </p:cNvPr>
          <p:cNvSpPr>
            <a:spLocks noChangeArrowheads="1"/>
          </p:cNvSpPr>
          <p:nvPr userDrawn="1"/>
        </p:nvSpPr>
        <p:spPr bwMode="white">
          <a:xfrm>
            <a:off x="5621036" y="4946904"/>
            <a:ext cx="2773349"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 name="Footer Placeholder 2">
            <a:extLst>
              <a:ext uri="{FF2B5EF4-FFF2-40B4-BE49-F238E27FC236}">
                <a16:creationId xmlns:a16="http://schemas.microsoft.com/office/drawing/2014/main" id="{82181B35-BDC7-97E0-6D76-0ADBD032B59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387656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3C042-D8BF-4F57-D334-35C611467E0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3F7BC5C7-A956-C8B9-9644-9AF3B2C4FDCB}"/>
              </a:ext>
            </a:extLst>
          </p:cNvPr>
          <p:cNvPicPr>
            <a:picLocks noChangeAspect="1"/>
          </p:cNvPicPr>
          <p:nvPr/>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340CDB4A-0A74-339F-2BC3-B6B8C8F7E5D7}"/>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0A2305C3-B190-E74C-41D6-3CF836BB2D15}"/>
                </a:ext>
              </a:extLst>
            </p:cNvPr>
            <p:cNvGrpSpPr/>
            <p:nvPr/>
          </p:nvGrpSpPr>
          <p:grpSpPr>
            <a:xfrm>
              <a:off x="536418" y="4930673"/>
              <a:ext cx="386220" cy="86649"/>
              <a:chOff x="2826390" y="-407669"/>
              <a:chExt cx="1216132" cy="272841"/>
            </a:xfrm>
            <a:solidFill>
              <a:schemeClr val="bg2"/>
            </a:solidFill>
          </p:grpSpPr>
          <p:sp>
            <p:nvSpPr>
              <p:cNvPr id="18" name="Freeform 25">
                <a:extLst>
                  <a:ext uri="{FF2B5EF4-FFF2-40B4-BE49-F238E27FC236}">
                    <a16:creationId xmlns:a16="http://schemas.microsoft.com/office/drawing/2014/main" id="{5008C0CD-6D78-C175-0B94-08E236AD735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E000E5A2-96CC-2F3C-E38C-EF29972ACD5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25F90DCC-0AA0-C54C-5EFA-5704FA27CB1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8">
                <a:extLst>
                  <a:ext uri="{FF2B5EF4-FFF2-40B4-BE49-F238E27FC236}">
                    <a16:creationId xmlns:a16="http://schemas.microsoft.com/office/drawing/2014/main" id="{C2B811DA-5BDC-6AB5-07C2-89721EC0ECD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9">
                <a:extLst>
                  <a:ext uri="{FF2B5EF4-FFF2-40B4-BE49-F238E27FC236}">
                    <a16:creationId xmlns:a16="http://schemas.microsoft.com/office/drawing/2014/main" id="{5805B13D-2378-1E6B-D5CC-6CEE365FFD3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278E28B7-6079-9A8D-EA39-3D96D89B5E90}"/>
                </a:ext>
              </a:extLst>
            </p:cNvPr>
            <p:cNvGrpSpPr/>
            <p:nvPr/>
          </p:nvGrpSpPr>
          <p:grpSpPr>
            <a:xfrm>
              <a:off x="968312" y="4785947"/>
              <a:ext cx="573946" cy="274194"/>
              <a:chOff x="4186345" y="-863385"/>
              <a:chExt cx="1807247" cy="863385"/>
            </a:xfrm>
            <a:solidFill>
              <a:schemeClr val="accent1"/>
            </a:solidFill>
          </p:grpSpPr>
          <p:sp>
            <p:nvSpPr>
              <p:cNvPr id="13" name="Freeform 5">
                <a:extLst>
                  <a:ext uri="{FF2B5EF4-FFF2-40B4-BE49-F238E27FC236}">
                    <a16:creationId xmlns:a16="http://schemas.microsoft.com/office/drawing/2014/main" id="{A23813DA-772E-93F9-1D13-1BA916B9BC9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709CD418-E773-4011-C61F-DB80437755B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2">
                <a:extLst>
                  <a:ext uri="{FF2B5EF4-FFF2-40B4-BE49-F238E27FC236}">
                    <a16:creationId xmlns:a16="http://schemas.microsoft.com/office/drawing/2014/main" id="{E86419EA-0C53-3ED3-A2F6-E455768EE17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3">
                <a:extLst>
                  <a:ext uri="{FF2B5EF4-FFF2-40B4-BE49-F238E27FC236}">
                    <a16:creationId xmlns:a16="http://schemas.microsoft.com/office/drawing/2014/main" id="{3BFC9D2F-EFE7-D396-1066-1EC793FC8AD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4">
                <a:extLst>
                  <a:ext uri="{FF2B5EF4-FFF2-40B4-BE49-F238E27FC236}">
                    <a16:creationId xmlns:a16="http://schemas.microsoft.com/office/drawing/2014/main" id="{BBD201A3-9C75-7AE5-F079-F57ACD6DD6B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812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gu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FDD8C-C70A-DBAD-657D-D9F54203DDE4}"/>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323AF0B-E1C0-5716-75E4-837229A01BB9}"/>
              </a:ext>
            </a:extLst>
          </p:cNvPr>
          <p:cNvPicPr>
            <a:picLocks noChangeAspect="1"/>
          </p:cNvPicPr>
          <p:nvPr/>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4" name="Group 3">
            <a:extLst>
              <a:ext uri="{FF2B5EF4-FFF2-40B4-BE49-F238E27FC236}">
                <a16:creationId xmlns:a16="http://schemas.microsoft.com/office/drawing/2014/main" id="{18BAD66D-0393-C96E-86AC-B1C21F3341DD}"/>
              </a:ext>
            </a:extLst>
          </p:cNvPr>
          <p:cNvGrpSpPr/>
          <p:nvPr userDrawn="1"/>
        </p:nvGrpSpPr>
        <p:grpSpPr>
          <a:xfrm>
            <a:off x="536418" y="4785947"/>
            <a:ext cx="1005840" cy="274194"/>
            <a:chOff x="536418" y="4785947"/>
            <a:chExt cx="1005840" cy="274194"/>
          </a:xfrm>
        </p:grpSpPr>
        <p:grpSp>
          <p:nvGrpSpPr>
            <p:cNvPr id="6" name="Group 5">
              <a:extLst>
                <a:ext uri="{FF2B5EF4-FFF2-40B4-BE49-F238E27FC236}">
                  <a16:creationId xmlns:a16="http://schemas.microsoft.com/office/drawing/2014/main" id="{6A9E2233-5607-0221-076B-23407BB3C348}"/>
                </a:ext>
              </a:extLst>
            </p:cNvPr>
            <p:cNvGrpSpPr/>
            <p:nvPr/>
          </p:nvGrpSpPr>
          <p:grpSpPr>
            <a:xfrm>
              <a:off x="536418" y="4930673"/>
              <a:ext cx="386220" cy="86649"/>
              <a:chOff x="2826390" y="-407669"/>
              <a:chExt cx="1216132" cy="272841"/>
            </a:xfrm>
            <a:solidFill>
              <a:schemeClr val="bg2"/>
            </a:solidFill>
          </p:grpSpPr>
          <p:sp>
            <p:nvSpPr>
              <p:cNvPr id="26" name="Freeform 18">
                <a:extLst>
                  <a:ext uri="{FF2B5EF4-FFF2-40B4-BE49-F238E27FC236}">
                    <a16:creationId xmlns:a16="http://schemas.microsoft.com/office/drawing/2014/main" id="{AD347DCE-B6AF-EEA1-61F0-6819E50BDD1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19">
                <a:extLst>
                  <a:ext uri="{FF2B5EF4-FFF2-40B4-BE49-F238E27FC236}">
                    <a16:creationId xmlns:a16="http://schemas.microsoft.com/office/drawing/2014/main" id="{0A1342C7-9CDF-E2D4-1130-92DCE50174A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0">
                <a:extLst>
                  <a:ext uri="{FF2B5EF4-FFF2-40B4-BE49-F238E27FC236}">
                    <a16:creationId xmlns:a16="http://schemas.microsoft.com/office/drawing/2014/main" id="{AAAF5E0C-D0B3-A5CD-A06E-88F380F6E1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1">
                <a:extLst>
                  <a:ext uri="{FF2B5EF4-FFF2-40B4-BE49-F238E27FC236}">
                    <a16:creationId xmlns:a16="http://schemas.microsoft.com/office/drawing/2014/main" id="{C77F6854-BB60-A630-05A5-AD91219A0E6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2">
                <a:extLst>
                  <a:ext uri="{FF2B5EF4-FFF2-40B4-BE49-F238E27FC236}">
                    <a16:creationId xmlns:a16="http://schemas.microsoft.com/office/drawing/2014/main" id="{3A43614F-8A1E-8EBB-DEDA-F3344C23374F}"/>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9A41F6B-0592-2365-4D86-C3312A6F4138}"/>
                </a:ext>
              </a:extLst>
            </p:cNvPr>
            <p:cNvGrpSpPr/>
            <p:nvPr/>
          </p:nvGrpSpPr>
          <p:grpSpPr>
            <a:xfrm>
              <a:off x="968312" y="4785947"/>
              <a:ext cx="573946" cy="274194"/>
              <a:chOff x="4186345" y="-863385"/>
              <a:chExt cx="1807247" cy="863385"/>
            </a:xfrm>
            <a:solidFill>
              <a:schemeClr val="accent1"/>
            </a:solidFill>
          </p:grpSpPr>
          <p:sp>
            <p:nvSpPr>
              <p:cNvPr id="8" name="Freeform 13">
                <a:extLst>
                  <a:ext uri="{FF2B5EF4-FFF2-40B4-BE49-F238E27FC236}">
                    <a16:creationId xmlns:a16="http://schemas.microsoft.com/office/drawing/2014/main" id="{C7A11887-54BA-E24B-ADDB-83EB427902F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9" name="Freeform 14">
                <a:extLst>
                  <a:ext uri="{FF2B5EF4-FFF2-40B4-BE49-F238E27FC236}">
                    <a16:creationId xmlns:a16="http://schemas.microsoft.com/office/drawing/2014/main" id="{E948A73B-8CDF-86E2-77E2-7E0E12246F0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15">
                <a:extLst>
                  <a:ext uri="{FF2B5EF4-FFF2-40B4-BE49-F238E27FC236}">
                    <a16:creationId xmlns:a16="http://schemas.microsoft.com/office/drawing/2014/main" id="{AA2ED753-0497-D636-5A87-5AB98A4335A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16">
                <a:extLst>
                  <a:ext uri="{FF2B5EF4-FFF2-40B4-BE49-F238E27FC236}">
                    <a16:creationId xmlns:a16="http://schemas.microsoft.com/office/drawing/2014/main" id="{9EC0E1F6-B938-0C95-FD26-0E3764DFE5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17">
                <a:extLst>
                  <a:ext uri="{FF2B5EF4-FFF2-40B4-BE49-F238E27FC236}">
                    <a16:creationId xmlns:a16="http://schemas.microsoft.com/office/drawing/2014/main" id="{30FD8779-9AEF-B91D-95FE-9C4DE8F0799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3483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3">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4ED545-A41F-7CC1-5C41-7CF401533D9C}"/>
              </a:ext>
            </a:extLst>
          </p:cNvPr>
          <p:cNvPicPr>
            <a:picLocks noChangeAspect="1"/>
          </p:cNvPicPr>
          <p:nvPr userDrawn="1"/>
        </p:nvPicPr>
        <p:blipFill>
          <a:blip r:embed="rId2"/>
          <a:src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714A13D7-2B82-FF4B-ED6C-AE1FBB0B9A97}"/>
              </a:ext>
            </a:extLst>
          </p:cNvPr>
          <p:cNvPicPr>
            <a:picLocks noChangeAspect="1"/>
          </p:cNvPicPr>
          <p:nvPr/>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8EA98416-98A5-B886-A466-27E1C19CB8C5}"/>
              </a:ext>
            </a:extLst>
          </p:cNvPr>
          <p:cNvGrpSpPr/>
          <p:nvPr userDrawn="1"/>
        </p:nvGrpSpPr>
        <p:grpSpPr>
          <a:xfrm>
            <a:off x="536418" y="4785947"/>
            <a:ext cx="1005840" cy="274194"/>
            <a:chOff x="536418" y="4785947"/>
            <a:chExt cx="1005840" cy="274194"/>
          </a:xfrm>
        </p:grpSpPr>
        <p:grpSp>
          <p:nvGrpSpPr>
            <p:cNvPr id="11" name="Group 10">
              <a:extLst>
                <a:ext uri="{FF2B5EF4-FFF2-40B4-BE49-F238E27FC236}">
                  <a16:creationId xmlns:a16="http://schemas.microsoft.com/office/drawing/2014/main" id="{6286821A-917F-F52D-23A0-CA6766261D3B}"/>
                </a:ext>
              </a:extLst>
            </p:cNvPr>
            <p:cNvGrpSpPr/>
            <p:nvPr/>
          </p:nvGrpSpPr>
          <p:grpSpPr>
            <a:xfrm>
              <a:off x="536418" y="4930673"/>
              <a:ext cx="386220" cy="86649"/>
              <a:chOff x="2826390" y="-407669"/>
              <a:chExt cx="1216132" cy="272841"/>
            </a:xfrm>
            <a:solidFill>
              <a:schemeClr val="bg2"/>
            </a:solidFill>
          </p:grpSpPr>
          <p:sp>
            <p:nvSpPr>
              <p:cNvPr id="18" name="Freeform 26">
                <a:extLst>
                  <a:ext uri="{FF2B5EF4-FFF2-40B4-BE49-F238E27FC236}">
                    <a16:creationId xmlns:a16="http://schemas.microsoft.com/office/drawing/2014/main" id="{91D10176-E0C1-5964-8846-53485A78FF0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7C1FF600-F7E2-B958-3E1C-EEED51C4A45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28">
                <a:extLst>
                  <a:ext uri="{FF2B5EF4-FFF2-40B4-BE49-F238E27FC236}">
                    <a16:creationId xmlns:a16="http://schemas.microsoft.com/office/drawing/2014/main" id="{7FFCF73E-1698-725D-7C10-F722D0CE8D6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9">
                <a:extLst>
                  <a:ext uri="{FF2B5EF4-FFF2-40B4-BE49-F238E27FC236}">
                    <a16:creationId xmlns:a16="http://schemas.microsoft.com/office/drawing/2014/main" id="{548825E9-CDAB-67AD-9EE2-369BFCB2956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30">
                <a:extLst>
                  <a:ext uri="{FF2B5EF4-FFF2-40B4-BE49-F238E27FC236}">
                    <a16:creationId xmlns:a16="http://schemas.microsoft.com/office/drawing/2014/main" id="{26801194-ABCC-DBD8-A934-D66133AE2D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4E9DEE45-3082-1D33-760C-DC8EE19E69F9}"/>
                </a:ext>
              </a:extLst>
            </p:cNvPr>
            <p:cNvGrpSpPr/>
            <p:nvPr/>
          </p:nvGrpSpPr>
          <p:grpSpPr>
            <a:xfrm>
              <a:off x="968312" y="4785947"/>
              <a:ext cx="573946" cy="274194"/>
              <a:chOff x="4186345" y="-863385"/>
              <a:chExt cx="1807247" cy="863385"/>
            </a:xfrm>
            <a:solidFill>
              <a:schemeClr val="accent1"/>
            </a:solidFill>
          </p:grpSpPr>
          <p:sp>
            <p:nvSpPr>
              <p:cNvPr id="13" name="Freeform 6">
                <a:extLst>
                  <a:ext uri="{FF2B5EF4-FFF2-40B4-BE49-F238E27FC236}">
                    <a16:creationId xmlns:a16="http://schemas.microsoft.com/office/drawing/2014/main" id="{9F8139A9-E3F1-6FAF-5B48-B8D3AED94F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7">
                <a:extLst>
                  <a:ext uri="{FF2B5EF4-FFF2-40B4-BE49-F238E27FC236}">
                    <a16:creationId xmlns:a16="http://schemas.microsoft.com/office/drawing/2014/main" id="{DB788647-9CD5-6473-3F11-4011E447C9A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23">
                <a:extLst>
                  <a:ext uri="{FF2B5EF4-FFF2-40B4-BE49-F238E27FC236}">
                    <a16:creationId xmlns:a16="http://schemas.microsoft.com/office/drawing/2014/main" id="{2F68145C-63FF-17B8-7A82-2F26605266D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24">
                <a:extLst>
                  <a:ext uri="{FF2B5EF4-FFF2-40B4-BE49-F238E27FC236}">
                    <a16:creationId xmlns:a16="http://schemas.microsoft.com/office/drawing/2014/main" id="{22A02D30-E922-E052-CD8D-3B83CF481D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FEC762A6-918F-D201-BCA4-79560D59374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86991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05921049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105" r:id="rId3"/>
    <p:sldLayoutId id="2147484056" r:id="rId4"/>
    <p:sldLayoutId id="2147484106"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 id="2147484090" r:id="rId38"/>
    <p:sldLayoutId id="2147484091" r:id="rId39"/>
    <p:sldLayoutId id="2147484092" r:id="rId40"/>
    <p:sldLayoutId id="2147484093" r:id="rId41"/>
    <p:sldLayoutId id="2147484094" r:id="rId42"/>
    <p:sldLayoutId id="2147484095" r:id="rId43"/>
    <p:sldLayoutId id="2147484096" r:id="rId44"/>
    <p:sldLayoutId id="2147484097" r:id="rId45"/>
    <p:sldLayoutId id="2147484098" r:id="rId46"/>
    <p:sldLayoutId id="2147484099" r:id="rId47"/>
    <p:sldLayoutId id="2147484100" r:id="rId48"/>
    <p:sldLayoutId id="2147484101" r:id="rId49"/>
    <p:sldLayoutId id="2147484102" r:id="rId50"/>
    <p:sldLayoutId id="2147484103" r:id="rId51"/>
    <p:sldLayoutId id="2147484107" r:id="rId52"/>
    <p:sldLayoutId id="2147484108" r:id="rId53"/>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892" userDrawn="1">
          <p15:clr>
            <a:srgbClr val="F26B43"/>
          </p15:clr>
        </p15:guide>
        <p15:guide id="11" pos="336" userDrawn="1">
          <p15:clr>
            <a:srgbClr val="F26B43"/>
          </p15:clr>
        </p15:guide>
        <p15:guide id="12" pos="5424" userDrawn="1">
          <p15:clr>
            <a:srgbClr val="F26B43"/>
          </p15:clr>
        </p15:guide>
        <p15:guide id="13" orient="horz" pos="757" userDrawn="1">
          <p15:clr>
            <a:srgbClr val="F26B43"/>
          </p15:clr>
        </p15:guide>
        <p15:guide id="14" orient="horz" pos="324" userDrawn="1">
          <p15:clr>
            <a:srgbClr val="F26B43"/>
          </p15:clr>
        </p15:guide>
        <p15:guide id="15" pos="2876" userDrawn="1">
          <p15:clr>
            <a:srgbClr val="F26B43"/>
          </p15:clr>
        </p15:guide>
        <p15:guide id="16" orient="horz" pos="1620" userDrawn="1">
          <p15:clr>
            <a:srgbClr val="F26B43"/>
          </p15:clr>
        </p15:guide>
        <p15:guide id="17"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xanderstevenson/intro-ansible-automation/blob/main/cisco_live/Intro-to-Ansible-for-Automation.pptx"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isco.com/learn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35.xml"/><Relationship Id="rId4" Type="http://schemas.openxmlformats.org/officeDocument/2006/relationships/hyperlink" Target="https://developer.cisco.com/learn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cisco.com/learning/modules/intro-ansible-iosxe/"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devnetsandbox.cisco.com/"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hyperlink" Target="https://devnetsandbox.cisco.com/RM/Diagram/Index/ad4bb2ae-bb67-4d93-9f0d-2a6a04792e2e?diagramType=Topology"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uhammad-rafi/Ansible-Projects/"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hyperlink" Target="https://developer.cisco.com/codeexchange/search/?languages=Ansibl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community.cisco.com/t5/devops-blogs/intro-to-ansible-for-automation-devops-shop/ba-p/4896115"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hyperlink" Target="https://www.youtube.com/watch?v=2rDAziMChX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hyperlink" Target="https://ansible.readthedocs.io/projects/navigator/installation/"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ciscolive.com/emea/learn/sessions/session-catalog.html" TargetMode="Externa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sv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5" Type="http://schemas.openxmlformats.org/officeDocument/2006/relationships/image" Target="../media/image68.jpe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42.xml"/><Relationship Id="rId4" Type="http://schemas.openxmlformats.org/officeDocument/2006/relationships/hyperlink" Target="http://www.ciscolive.com/on-deman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1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42414" y="1302170"/>
            <a:ext cx="3787402" cy="3392424"/>
          </a:xfrm>
        </p:spPr>
        <p:txBody>
          <a:bodyPr/>
          <a:lstStyle/>
          <a:p>
            <a:r>
              <a:rPr lang="en-US" dirty="0"/>
              <a:t>Learn More:</a:t>
            </a:r>
          </a:p>
          <a:p>
            <a:pPr lvl="1"/>
            <a:r>
              <a:rPr lang="en-US" dirty="0"/>
              <a:t>DevNet Learning Labs</a:t>
            </a:r>
          </a:p>
          <a:p>
            <a:pPr lvl="1"/>
            <a:r>
              <a:rPr lang="en-US" dirty="0"/>
              <a:t>DevNet Sandboxes</a:t>
            </a:r>
          </a:p>
          <a:p>
            <a:pPr lvl="1"/>
            <a:r>
              <a:rPr lang="en-US" dirty="0"/>
              <a:t>Ansible-Projects</a:t>
            </a:r>
          </a:p>
          <a:p>
            <a:pPr lvl="1"/>
            <a:r>
              <a:rPr lang="en-US" dirty="0"/>
              <a:t>Cisco Code Exchange</a:t>
            </a:r>
          </a:p>
          <a:p>
            <a:pPr lvl="1"/>
            <a:r>
              <a:rPr lang="en-US" dirty="0"/>
              <a:t>DevOps Shop: Intro to Ansible for Automation</a:t>
            </a:r>
          </a:p>
          <a:p>
            <a:pPr lvl="1"/>
            <a:endParaRPr lang="en-US" dirty="0"/>
          </a:p>
          <a:p>
            <a:r>
              <a:rPr lang="en-US" dirty="0"/>
              <a:t>Summary and Looking forward</a:t>
            </a:r>
          </a:p>
          <a:p>
            <a:endParaRPr lang="en-US" dirty="0"/>
          </a:p>
          <a:p>
            <a:r>
              <a:rPr lang="en-US" dirty="0"/>
              <a:t>Addendum: Ansible-Navigator</a:t>
            </a:r>
          </a:p>
          <a:p>
            <a:endParaRPr lang="en-US" dirty="0"/>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DEVWKS-1423</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
        <p:nvSpPr>
          <p:cNvPr id="6" name="TextBox 5">
            <a:extLst>
              <a:ext uri="{FF2B5EF4-FFF2-40B4-BE49-F238E27FC236}">
                <a16:creationId xmlns:a16="http://schemas.microsoft.com/office/drawing/2014/main" id="{12FEE24C-D613-1E1E-C952-B130ACC49D3E}"/>
              </a:ext>
            </a:extLst>
          </p:cNvPr>
          <p:cNvSpPr txBox="1"/>
          <p:nvPr/>
        </p:nvSpPr>
        <p:spPr>
          <a:xfrm>
            <a:off x="2158410" y="2998382"/>
            <a:ext cx="1626781" cy="369332"/>
          </a:xfrm>
          <a:prstGeom prst="rect">
            <a:avLst/>
          </a:prstGeom>
          <a:noFill/>
        </p:spPr>
        <p:txBody>
          <a:bodyPr wrap="square" rtlCol="0">
            <a:spAutoFit/>
          </a:bodyPr>
          <a:lstStyle/>
          <a:p>
            <a:r>
              <a:rPr lang="en-US" dirty="0">
                <a:solidFill>
                  <a:schemeClr val="bg2"/>
                </a:solidFill>
                <a:latin typeface="+mn-lt"/>
              </a:rPr>
              <a:t>(continued)</a:t>
            </a:r>
          </a:p>
        </p:txBody>
      </p:sp>
    </p:spTree>
    <p:extLst>
      <p:ext uri="{BB962C8B-B14F-4D97-AF65-F5344CB8AC3E}">
        <p14:creationId xmlns:p14="http://schemas.microsoft.com/office/powerpoint/2010/main" val="17036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394610" y="292688"/>
            <a:ext cx="5117190" cy="3822111"/>
          </a:xfrm>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Developer Advocate and DevNet Engineer at Cisco DevNet</a:t>
            </a:r>
          </a:p>
          <a:p>
            <a:r>
              <a:rPr lang="en-US" dirty="0"/>
              <a:t>A Cisco Code Exchange, Cisco Blogs, and Cisco Community published author</a:t>
            </a:r>
          </a:p>
          <a:p>
            <a:r>
              <a:rPr lang="en-US" dirty="0"/>
              <a:t>Co-creator and lead content developer of the ‘DevOps Shop’ video series</a:t>
            </a:r>
          </a:p>
          <a:p>
            <a:r>
              <a:rPr lang="en-US" dirty="0"/>
              <a:t>Certifications: DevNet Specialist – DevOps, DevNet Associate, and Cisco Certified Cyber Ops Associate</a:t>
            </a:r>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0189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Speaker </a:t>
            </a:r>
            <a:r>
              <a:rPr lang="en-US" sz="1400" dirty="0"/>
              <a:t>(continued) </a:t>
            </a:r>
          </a:p>
        </p:txBody>
      </p:sp>
      <p:sp>
        <p:nvSpPr>
          <p:cNvPr id="3" name="Content Placeholder 2"/>
          <p:cNvSpPr>
            <a:spLocks noGrp="1"/>
          </p:cNvSpPr>
          <p:nvPr>
            <p:ph sz="quarter" idx="11"/>
          </p:nvPr>
        </p:nvSpPr>
        <p:spPr>
          <a:xfrm>
            <a:off x="443997" y="1316736"/>
            <a:ext cx="8257032" cy="3273552"/>
          </a:xfrm>
        </p:spPr>
        <p:txBody>
          <a:bodyPr/>
          <a:lstStyle/>
          <a:p>
            <a:endParaRPr lang="en-US" dirty="0"/>
          </a:p>
          <a:p>
            <a:r>
              <a:rPr lang="en-US" dirty="0"/>
              <a:t>Four years at Cisco, previously a software engineer at Apple</a:t>
            </a:r>
          </a:p>
          <a:p>
            <a:r>
              <a:rPr lang="en-US" dirty="0"/>
              <a:t>Earned M.Ed, B.Sc. in Network Systems, and Diploma in Full-Stack Software Engineering</a:t>
            </a:r>
          </a:p>
          <a:p>
            <a:r>
              <a:rPr lang="en-US" dirty="0"/>
              <a:t>Combat veteran</a:t>
            </a:r>
          </a:p>
          <a:p>
            <a:r>
              <a:rPr lang="en-US" dirty="0"/>
              <a:t>Proud cat custodian</a:t>
            </a:r>
          </a:p>
          <a:p>
            <a:endParaRPr lang="en-US" dirty="0"/>
          </a:p>
        </p:txBody>
      </p:sp>
      <p:sp>
        <p:nvSpPr>
          <p:cNvPr id="4" name="Text Placeholder 3"/>
          <p:cNvSpPr>
            <a:spLocks noGrp="1"/>
          </p:cNvSpPr>
          <p:nvPr>
            <p:ph type="body" sz="quarter" idx="12"/>
          </p:nvPr>
        </p:nvSpPr>
        <p:spPr/>
        <p:txBody>
          <a:bodyPr/>
          <a:lstStyle/>
          <a:p>
            <a:pPr algn="ctr"/>
            <a:r>
              <a:rPr lang="en-US" dirty="0"/>
              <a:t>Alexander Stevenson</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pic>
        <p:nvPicPr>
          <p:cNvPr id="7" name="Picture 6" descr="A statue of a sphinx&#10;&#10;Description automatically generated">
            <a:extLst>
              <a:ext uri="{FF2B5EF4-FFF2-40B4-BE49-F238E27FC236}">
                <a16:creationId xmlns:a16="http://schemas.microsoft.com/office/drawing/2014/main" id="{58A22293-518D-52EC-5976-D2E1FE57DB8C}"/>
              </a:ext>
            </a:extLst>
          </p:cNvPr>
          <p:cNvPicPr>
            <a:picLocks noChangeAspect="1"/>
          </p:cNvPicPr>
          <p:nvPr/>
        </p:nvPicPr>
        <p:blipFill>
          <a:blip r:embed="rId3"/>
          <a:stretch>
            <a:fillRect/>
          </a:stretch>
        </p:blipFill>
        <p:spPr>
          <a:xfrm>
            <a:off x="6625186" y="3360478"/>
            <a:ext cx="1534966" cy="1089610"/>
          </a:xfrm>
          <a:prstGeom prst="rect">
            <a:avLst/>
          </a:prstGeom>
        </p:spPr>
      </p:pic>
    </p:spTree>
    <p:extLst>
      <p:ext uri="{BB962C8B-B14F-4D97-AF65-F5344CB8AC3E}">
        <p14:creationId xmlns:p14="http://schemas.microsoft.com/office/powerpoint/2010/main" val="251578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95535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200" y="1205898"/>
            <a:ext cx="4126800" cy="3083094"/>
          </a:xfrm>
        </p:spPr>
        <p:txBody>
          <a:bodyPr/>
          <a:lstStyle/>
          <a:p>
            <a:r>
              <a:rPr lang="en-US" dirty="0"/>
              <a:t>Popular suite of software tools which enables infrastructure-as-code (IaC)</a:t>
            </a:r>
          </a:p>
          <a:p>
            <a:r>
              <a:rPr lang="en-US" dirty="0"/>
              <a:t>Open-source</a:t>
            </a:r>
          </a:p>
          <a:p>
            <a:r>
              <a:rPr lang="en-US" dirty="0"/>
              <a:t>Functionality</a:t>
            </a:r>
          </a:p>
          <a:p>
            <a:pPr lvl="1"/>
            <a:r>
              <a:rPr lang="en-US" dirty="0"/>
              <a:t>Provisioning</a:t>
            </a:r>
          </a:p>
          <a:p>
            <a:pPr lvl="1"/>
            <a:r>
              <a:rPr lang="en-US" dirty="0"/>
              <a:t>Configuration management</a:t>
            </a:r>
          </a:p>
          <a:p>
            <a:pPr lvl="1"/>
            <a:r>
              <a:rPr lang="en-US" dirty="0"/>
              <a:t>Deployment</a:t>
            </a:r>
          </a:p>
        </p:txBody>
      </p:sp>
      <p:sp>
        <p:nvSpPr>
          <p:cNvPr id="4" name="Title 3"/>
          <p:cNvSpPr>
            <a:spLocks noGrp="1"/>
          </p:cNvSpPr>
          <p:nvPr>
            <p:ph type="title"/>
          </p:nvPr>
        </p:nvSpPr>
        <p:spPr/>
        <p:txBody>
          <a:bodyPr/>
          <a:lstStyle/>
          <a:p>
            <a:r>
              <a:rPr lang="en-US" dirty="0"/>
              <a:t>Ansible</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15</a:t>
            </a:fld>
            <a:endParaRPr lang="en-US" dirty="0"/>
          </a:p>
        </p:txBody>
      </p:sp>
      <p:sp>
        <p:nvSpPr>
          <p:cNvPr id="3" name="Text Placeholder 2"/>
          <p:cNvSpPr>
            <a:spLocks noGrp="1"/>
          </p:cNvSpPr>
          <p:nvPr>
            <p:ph type="body" sz="quarter" idx="12"/>
          </p:nvPr>
        </p:nvSpPr>
        <p:spPr>
          <a:xfrm>
            <a:off x="4843616" y="1205898"/>
            <a:ext cx="3886200" cy="3493102"/>
          </a:xfrm>
        </p:spPr>
        <p:txBody>
          <a:bodyPr/>
          <a:lstStyle/>
          <a:p>
            <a:r>
              <a:rPr lang="en-US" dirty="0"/>
              <a:t>Configure both Unix-like systems and MS Windows</a:t>
            </a:r>
          </a:p>
          <a:p>
            <a:r>
              <a:rPr lang="en-US" dirty="0"/>
              <a:t>The Ansible control node runs on most Unix-like and Windows systems that are able to run Python</a:t>
            </a:r>
          </a:p>
          <a:p>
            <a:r>
              <a:rPr lang="en-US" dirty="0"/>
              <a:t>Agentless – temporary, remote connections</a:t>
            </a:r>
          </a:p>
          <a:p>
            <a:r>
              <a:rPr lang="en-US" dirty="0"/>
              <a:t>Ansible does not need to be installed on end devices</a:t>
            </a:r>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5399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509" y="679794"/>
            <a:ext cx="8257474" cy="3083094"/>
          </a:xfrm>
        </p:spPr>
        <p:txBody>
          <a:bodyPr/>
          <a:lstStyle/>
          <a:p>
            <a:r>
              <a:rPr lang="en-US" dirty="0"/>
              <a:t>A playbook is the main means of Ansible automation. Each playbook is a collection of tasks and each task contains modules. Playbooks are written in YAML, which is intuitive and human readable. Space indentation is important.</a:t>
            </a:r>
          </a:p>
        </p:txBody>
      </p:sp>
      <p:sp>
        <p:nvSpPr>
          <p:cNvPr id="4" name="Title 3"/>
          <p:cNvSpPr>
            <a:spLocks noGrp="1"/>
          </p:cNvSpPr>
          <p:nvPr>
            <p:ph type="title"/>
          </p:nvPr>
        </p:nvSpPr>
        <p:spPr>
          <a:xfrm>
            <a:off x="443262" y="-117839"/>
            <a:ext cx="8257475" cy="731837"/>
          </a:xfrm>
        </p:spPr>
        <p:txBody>
          <a:bodyPr/>
          <a:lstStyle/>
          <a:p>
            <a:r>
              <a:rPr lang="en-US" dirty="0"/>
              <a:t>Ansible playbook</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dirty="0"/>
              <a:t>DEVWKS-1423</a:t>
            </a:r>
          </a:p>
        </p:txBody>
      </p:sp>
      <p:sp>
        <p:nvSpPr>
          <p:cNvPr id="9" name="TextBox 8">
            <a:extLst>
              <a:ext uri="{FF2B5EF4-FFF2-40B4-BE49-F238E27FC236}">
                <a16:creationId xmlns:a16="http://schemas.microsoft.com/office/drawing/2014/main" id="{7F3A279B-E516-EDBD-3F91-0ABD9989F27E}"/>
              </a:ext>
            </a:extLst>
          </p:cNvPr>
          <p:cNvSpPr txBox="1"/>
          <p:nvPr/>
        </p:nvSpPr>
        <p:spPr>
          <a:xfrm>
            <a:off x="1651969" y="1838361"/>
            <a:ext cx="5840060"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cxnSp>
        <p:nvCxnSpPr>
          <p:cNvPr id="5" name="Straight Arrow Connector 4">
            <a:extLst>
              <a:ext uri="{FF2B5EF4-FFF2-40B4-BE49-F238E27FC236}">
                <a16:creationId xmlns:a16="http://schemas.microsoft.com/office/drawing/2014/main" id="{F367C014-3856-0CF0-F476-D52CA4B35C6A}"/>
              </a:ext>
            </a:extLst>
          </p:cNvPr>
          <p:cNvCxnSpPr>
            <a:cxnSpLocks/>
          </p:cNvCxnSpPr>
          <p:nvPr/>
        </p:nvCxnSpPr>
        <p:spPr>
          <a:xfrm flipV="1">
            <a:off x="949124" y="201399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DDC311-AACD-D9D3-4253-5B56E2C10D60}"/>
              </a:ext>
            </a:extLst>
          </p:cNvPr>
          <p:cNvCxnSpPr>
            <a:cxnSpLocks/>
          </p:cNvCxnSpPr>
          <p:nvPr/>
        </p:nvCxnSpPr>
        <p:spPr>
          <a:xfrm flipV="1">
            <a:off x="1594096" y="331145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9138AF-0AFA-DF6F-C5D7-0D107E7A703C}"/>
              </a:ext>
            </a:extLst>
          </p:cNvPr>
          <p:cNvCxnSpPr>
            <a:cxnSpLocks/>
          </p:cNvCxnSpPr>
          <p:nvPr/>
        </p:nvCxnSpPr>
        <p:spPr>
          <a:xfrm flipV="1">
            <a:off x="1134319" y="2450556"/>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8A22A8-3975-3FBA-25D3-9E8C29F0CAA8}"/>
              </a:ext>
            </a:extLst>
          </p:cNvPr>
          <p:cNvCxnSpPr>
            <a:cxnSpLocks/>
          </p:cNvCxnSpPr>
          <p:nvPr/>
        </p:nvCxnSpPr>
        <p:spPr>
          <a:xfrm flipV="1">
            <a:off x="1134319" y="2671225"/>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7405AF-B8B4-B1DD-C6A8-ED8DE3DD78B4}"/>
              </a:ext>
            </a:extLst>
          </p:cNvPr>
          <p:cNvSpPr txBox="1"/>
          <p:nvPr/>
        </p:nvSpPr>
        <p:spPr>
          <a:xfrm>
            <a:off x="362947" y="2013995"/>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14" name="TextBox 13">
            <a:extLst>
              <a:ext uri="{FF2B5EF4-FFF2-40B4-BE49-F238E27FC236}">
                <a16:creationId xmlns:a16="http://schemas.microsoft.com/office/drawing/2014/main" id="{00893626-31F3-38FD-3078-6DAF27AEEF04}"/>
              </a:ext>
            </a:extLst>
          </p:cNvPr>
          <p:cNvSpPr txBox="1"/>
          <p:nvPr/>
        </p:nvSpPr>
        <p:spPr>
          <a:xfrm>
            <a:off x="348827" y="2445084"/>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5" name="TextBox 14">
            <a:extLst>
              <a:ext uri="{FF2B5EF4-FFF2-40B4-BE49-F238E27FC236}">
                <a16:creationId xmlns:a16="http://schemas.microsoft.com/office/drawing/2014/main" id="{3FEC5153-7C43-BA6A-F2EC-F7080732D1BD}"/>
              </a:ext>
            </a:extLst>
          </p:cNvPr>
          <p:cNvSpPr txBox="1"/>
          <p:nvPr/>
        </p:nvSpPr>
        <p:spPr>
          <a:xfrm>
            <a:off x="348827" y="2722028"/>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6" name="TextBox 15">
            <a:extLst>
              <a:ext uri="{FF2B5EF4-FFF2-40B4-BE49-F238E27FC236}">
                <a16:creationId xmlns:a16="http://schemas.microsoft.com/office/drawing/2014/main" id="{46E0DF31-D953-184A-C7A3-2AEF7EC9AA96}"/>
              </a:ext>
            </a:extLst>
          </p:cNvPr>
          <p:cNvSpPr txBox="1"/>
          <p:nvPr/>
        </p:nvSpPr>
        <p:spPr>
          <a:xfrm>
            <a:off x="835955" y="3296465"/>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7" name="Straight Arrow Connector 16">
            <a:extLst>
              <a:ext uri="{FF2B5EF4-FFF2-40B4-BE49-F238E27FC236}">
                <a16:creationId xmlns:a16="http://schemas.microsoft.com/office/drawing/2014/main" id="{07C4AD17-9CE0-61CF-D7B7-40A516669719}"/>
              </a:ext>
            </a:extLst>
          </p:cNvPr>
          <p:cNvCxnSpPr>
            <a:cxnSpLocks/>
          </p:cNvCxnSpPr>
          <p:nvPr/>
        </p:nvCxnSpPr>
        <p:spPr>
          <a:xfrm flipV="1">
            <a:off x="1790232" y="35321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81E1B0-674E-011C-EC3D-75B84736A5D8}"/>
              </a:ext>
            </a:extLst>
          </p:cNvPr>
          <p:cNvSpPr txBox="1"/>
          <p:nvPr/>
        </p:nvSpPr>
        <p:spPr>
          <a:xfrm>
            <a:off x="625281" y="3551891"/>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9" name="Straight Arrow Connector 18">
            <a:extLst>
              <a:ext uri="{FF2B5EF4-FFF2-40B4-BE49-F238E27FC236}">
                <a16:creationId xmlns:a16="http://schemas.microsoft.com/office/drawing/2014/main" id="{0938BA94-AF13-34A3-5538-A1B30D073087}"/>
              </a:ext>
            </a:extLst>
          </p:cNvPr>
          <p:cNvCxnSpPr>
            <a:cxnSpLocks/>
          </p:cNvCxnSpPr>
          <p:nvPr/>
        </p:nvCxnSpPr>
        <p:spPr>
          <a:xfrm flipV="1">
            <a:off x="1790231" y="433383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0C95B3-8FA8-FD32-3562-5DE50ABCCCBA}"/>
              </a:ext>
            </a:extLst>
          </p:cNvPr>
          <p:cNvSpPr txBox="1"/>
          <p:nvPr/>
        </p:nvSpPr>
        <p:spPr>
          <a:xfrm>
            <a:off x="95492" y="4334234"/>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21" name="TextBox 20">
            <a:extLst>
              <a:ext uri="{FF2B5EF4-FFF2-40B4-BE49-F238E27FC236}">
                <a16:creationId xmlns:a16="http://schemas.microsoft.com/office/drawing/2014/main" id="{E1E7F2BE-81AD-B9D5-1DC0-FDF5B39C7C5A}"/>
              </a:ext>
            </a:extLst>
          </p:cNvPr>
          <p:cNvSpPr txBox="1"/>
          <p:nvPr/>
        </p:nvSpPr>
        <p:spPr>
          <a:xfrm>
            <a:off x="949124" y="4595259"/>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22" name="Straight Arrow Connector 21">
            <a:extLst>
              <a:ext uri="{FF2B5EF4-FFF2-40B4-BE49-F238E27FC236}">
                <a16:creationId xmlns:a16="http://schemas.microsoft.com/office/drawing/2014/main" id="{8034169D-F1F6-6934-9311-64DFAF3D53B1}"/>
              </a:ext>
            </a:extLst>
          </p:cNvPr>
          <p:cNvCxnSpPr>
            <a:cxnSpLocks/>
          </p:cNvCxnSpPr>
          <p:nvPr/>
        </p:nvCxnSpPr>
        <p:spPr>
          <a:xfrm flipV="1">
            <a:off x="1790231" y="459630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Dim (Smaller Sun) outline">
            <a:extLst>
              <a:ext uri="{FF2B5EF4-FFF2-40B4-BE49-F238E27FC236}">
                <a16:creationId xmlns:a16="http://schemas.microsoft.com/office/drawing/2014/main" id="{7A8BFFD1-E497-9D6A-738D-981731437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105192"/>
            <a:ext cx="796561" cy="796561"/>
          </a:xfrm>
          <a:prstGeom prst="rect">
            <a:avLst/>
          </a:prstGeom>
        </p:spPr>
      </p:pic>
    </p:spTree>
    <p:extLst>
      <p:ext uri="{BB962C8B-B14F-4D97-AF65-F5344CB8AC3E}">
        <p14:creationId xmlns:p14="http://schemas.microsoft.com/office/powerpoint/2010/main" val="199869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118" y="93879"/>
            <a:ext cx="8257032" cy="434993"/>
          </a:xfrm>
        </p:spPr>
        <p:txBody>
          <a:bodyPr/>
          <a:lstStyle/>
          <a:p>
            <a:r>
              <a:rPr lang="en-US" dirty="0"/>
              <a:t>First Steps</a:t>
            </a:r>
          </a:p>
        </p:txBody>
      </p:sp>
      <p:sp>
        <p:nvSpPr>
          <p:cNvPr id="2" name="Text Placeholder 1"/>
          <p:cNvSpPr>
            <a:spLocks noGrp="1"/>
          </p:cNvSpPr>
          <p:nvPr>
            <p:ph sz="quarter" idx="11"/>
          </p:nvPr>
        </p:nvSpPr>
        <p:spPr>
          <a:xfrm>
            <a:off x="2081208" y="528872"/>
            <a:ext cx="8257032" cy="3392424"/>
          </a:xfrm>
        </p:spPr>
        <p:txBody>
          <a:bodyPr/>
          <a:lstStyle/>
          <a:p>
            <a:r>
              <a:rPr lang="en-US" dirty="0"/>
              <a:t>Change directory into the folder for our workshop</a:t>
            </a:r>
          </a:p>
          <a:p>
            <a:pPr lvl="1"/>
            <a:r>
              <a:rPr lang="en-US" dirty="0">
                <a:solidFill>
                  <a:schemeClr val="accent1"/>
                </a:solidFill>
              </a:rPr>
              <a:t>cd /home/devnet/workshop/DEVWKS-1423</a:t>
            </a:r>
          </a:p>
          <a:p>
            <a:pPr marL="169863" lvl="1" indent="0">
              <a:buNone/>
            </a:pPr>
            <a:endParaRPr lang="en-US" dirty="0">
              <a:solidFill>
                <a:schemeClr val="accent1"/>
              </a:solidFill>
            </a:endParaRPr>
          </a:p>
          <a:p>
            <a:r>
              <a:rPr lang="en-US" dirty="0"/>
              <a:t>Ansible installation</a:t>
            </a:r>
          </a:p>
          <a:p>
            <a:pPr lvl="1"/>
            <a:r>
              <a:rPr lang="en-US" dirty="0"/>
              <a:t>Check: </a:t>
            </a:r>
            <a:r>
              <a:rPr lang="en-US" dirty="0">
                <a:solidFill>
                  <a:schemeClr val="accent1"/>
                </a:solidFill>
              </a:rPr>
              <a:t>ansible-config --version</a:t>
            </a:r>
          </a:p>
          <a:p>
            <a:pPr lvl="1"/>
            <a:r>
              <a:rPr lang="en-US" dirty="0"/>
              <a:t>Install (if necessary): </a:t>
            </a:r>
            <a:r>
              <a:rPr lang="en-US" dirty="0">
                <a:solidFill>
                  <a:schemeClr val="accent1"/>
                </a:solidFill>
              </a:rPr>
              <a:t>pip install --user ansible</a:t>
            </a:r>
          </a:p>
          <a:p>
            <a:pPr lvl="1"/>
            <a:r>
              <a:rPr lang="en-US" dirty="0"/>
              <a:t>Re-check (if necessary): </a:t>
            </a:r>
            <a:r>
              <a:rPr lang="en-US" dirty="0">
                <a:solidFill>
                  <a:schemeClr val="accent1"/>
                </a:solidFill>
              </a:rPr>
              <a:t>ansible-config –-version</a:t>
            </a:r>
          </a:p>
          <a:p>
            <a:pPr marL="169863" lvl="1" indent="0">
              <a:buNone/>
            </a:pPr>
            <a:endParaRPr lang="en-US" dirty="0"/>
          </a:p>
          <a:p>
            <a:r>
              <a:rPr lang="en-US" dirty="0"/>
              <a:t>Ansible config file</a:t>
            </a:r>
          </a:p>
          <a:p>
            <a:pPr lvl="1"/>
            <a:r>
              <a:rPr lang="en-US" dirty="0"/>
              <a:t>What is it?</a:t>
            </a:r>
            <a:endParaRPr lang="en-US" dirty="0">
              <a:solidFill>
                <a:schemeClr val="accent1"/>
              </a:solidFill>
            </a:endParaRPr>
          </a:p>
          <a:p>
            <a:pPr lvl="1"/>
            <a:r>
              <a:rPr lang="en-US" dirty="0"/>
              <a:t>Where to store/find it</a:t>
            </a:r>
            <a:endParaRPr lang="en-US" dirty="0">
              <a:solidFill>
                <a:schemeClr val="accent1"/>
              </a:solidFill>
            </a:endParaRPr>
          </a:p>
          <a:p>
            <a:pPr lvl="1"/>
            <a:r>
              <a:rPr lang="en-US" dirty="0"/>
              <a:t>How to create it with the CLI</a:t>
            </a:r>
            <a:endParaRPr lang="en-US" dirty="0">
              <a:solidFill>
                <a:schemeClr val="accent1"/>
              </a:solidFill>
            </a:endParaRPr>
          </a:p>
          <a:p>
            <a:pPr lvl="1"/>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6" name="Graphic 5" descr="Heart outline">
            <a:extLst>
              <a:ext uri="{FF2B5EF4-FFF2-40B4-BE49-F238E27FC236}">
                <a16:creationId xmlns:a16="http://schemas.microsoft.com/office/drawing/2014/main" id="{25EE66C5-E4D2-CB99-E1B2-E14C29256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553" y="93879"/>
            <a:ext cx="396961" cy="396961"/>
          </a:xfrm>
          <a:prstGeom prst="rect">
            <a:avLst/>
          </a:prstGeom>
        </p:spPr>
      </p:pic>
    </p:spTree>
    <p:extLst>
      <p:ext uri="{BB962C8B-B14F-4D97-AF65-F5344CB8AC3E}">
        <p14:creationId xmlns:p14="http://schemas.microsoft.com/office/powerpoint/2010/main" val="4054919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91F7-5568-F6ED-7139-59C39AF43597}"/>
              </a:ext>
            </a:extLst>
          </p:cNvPr>
          <p:cNvSpPr>
            <a:spLocks noGrp="1"/>
          </p:cNvSpPr>
          <p:nvPr>
            <p:ph type="title"/>
          </p:nvPr>
        </p:nvSpPr>
        <p:spPr/>
        <p:txBody>
          <a:bodyPr/>
          <a:lstStyle/>
          <a:p>
            <a:r>
              <a:rPr lang="en-US" dirty="0"/>
              <a:t>Set-up Commands</a:t>
            </a:r>
          </a:p>
        </p:txBody>
      </p:sp>
      <p:sp>
        <p:nvSpPr>
          <p:cNvPr id="3" name="Content Placeholder 2">
            <a:extLst>
              <a:ext uri="{FF2B5EF4-FFF2-40B4-BE49-F238E27FC236}">
                <a16:creationId xmlns:a16="http://schemas.microsoft.com/office/drawing/2014/main" id="{81F6712E-DA47-875A-3019-D567CF4C9AB8}"/>
              </a:ext>
            </a:extLst>
          </p:cNvPr>
          <p:cNvSpPr>
            <a:spLocks noGrp="1"/>
          </p:cNvSpPr>
          <p:nvPr>
            <p:ph sz="quarter" idx="11"/>
          </p:nvPr>
        </p:nvSpPr>
        <p:spPr/>
        <p:txBody>
          <a:bodyPr/>
          <a:lstStyle/>
          <a:p>
            <a:pPr marL="0" indent="0">
              <a:buNone/>
            </a:pPr>
            <a:endParaRPr lang="en-US" dirty="0"/>
          </a:p>
          <a:p>
            <a:r>
              <a:rPr lang="en-US" dirty="0"/>
              <a:t>ansible-config –-version</a:t>
            </a:r>
          </a:p>
          <a:p>
            <a:endParaRPr lang="en-US" dirty="0"/>
          </a:p>
          <a:p>
            <a:pPr marL="0" indent="0">
              <a:buNone/>
            </a:pPr>
            <a:r>
              <a:rPr lang="en-US" u="sng" dirty="0"/>
              <a:t>If Ansible is not installed</a:t>
            </a:r>
          </a:p>
          <a:p>
            <a:r>
              <a:rPr lang="en-US" dirty="0"/>
              <a:t>pip install --upgrade ansible</a:t>
            </a:r>
          </a:p>
          <a:p>
            <a:r>
              <a:rPr lang="en-US" dirty="0"/>
              <a:t>ansible-config –-version</a:t>
            </a:r>
          </a:p>
          <a:p>
            <a:endParaRPr lang="en-US" dirty="0"/>
          </a:p>
          <a:p>
            <a:r>
              <a:rPr lang="en-US" dirty="0"/>
              <a:t>cat </a:t>
            </a:r>
            <a:r>
              <a:rPr lang="en-US" dirty="0" err="1"/>
              <a:t>commands.txt</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D4C0595F-5C62-3395-E5FD-A6EA1EF549F1}"/>
              </a:ext>
            </a:extLst>
          </p:cNvPr>
          <p:cNvSpPr>
            <a:spLocks noGrp="1"/>
          </p:cNvSpPr>
          <p:nvPr>
            <p:ph type="body" sz="quarter" idx="12"/>
          </p:nvPr>
        </p:nvSpPr>
        <p:spPr/>
        <p:txBody>
          <a:bodyPr/>
          <a:lstStyle/>
          <a:p>
            <a:r>
              <a:rPr lang="en-US" dirty="0"/>
              <a:t>Verify Ansible installation</a:t>
            </a:r>
          </a:p>
        </p:txBody>
      </p:sp>
      <p:sp>
        <p:nvSpPr>
          <p:cNvPr id="5" name="Slide Number Placeholder 4">
            <a:extLst>
              <a:ext uri="{FF2B5EF4-FFF2-40B4-BE49-F238E27FC236}">
                <a16:creationId xmlns:a16="http://schemas.microsoft.com/office/drawing/2014/main" id="{0EAC0187-088E-ACFF-F071-18F73008C9E5}"/>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6" name="Footer Placeholder 5">
            <a:extLst>
              <a:ext uri="{FF2B5EF4-FFF2-40B4-BE49-F238E27FC236}">
                <a16:creationId xmlns:a16="http://schemas.microsoft.com/office/drawing/2014/main" id="{792587CF-C7B5-18DD-501E-AB7F3AF71956}"/>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45816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Ansible Config file (ansible.cfg)</a:t>
            </a:r>
          </a:p>
        </p:txBody>
      </p:sp>
      <p:sp>
        <p:nvSpPr>
          <p:cNvPr id="2" name="Text Placeholder 1"/>
          <p:cNvSpPr>
            <a:spLocks noGrp="1"/>
          </p:cNvSpPr>
          <p:nvPr>
            <p:ph sz="quarter" idx="11"/>
          </p:nvPr>
        </p:nvSpPr>
        <p:spPr>
          <a:xfrm>
            <a:off x="443997" y="1524000"/>
            <a:ext cx="8257032" cy="3066288"/>
          </a:xfrm>
        </p:spPr>
        <p:txBody>
          <a:bodyPr/>
          <a:lstStyle/>
          <a:p>
            <a:r>
              <a:rPr lang="en-US" dirty="0"/>
              <a:t>Config file</a:t>
            </a:r>
          </a:p>
          <a:p>
            <a:pPr lvl="1"/>
            <a:endParaRPr lang="en-US" dirty="0"/>
          </a:p>
          <a:p>
            <a:pPr lvl="1"/>
            <a:r>
              <a:rPr lang="en-US" dirty="0"/>
              <a:t>Allows users to see all the configuration settings available, their defaults, how to set them and where their current value comes from</a:t>
            </a:r>
          </a:p>
          <a:p>
            <a:pPr lvl="1"/>
            <a:endParaRPr lang="en-US" dirty="0"/>
          </a:p>
          <a:p>
            <a:pPr lvl="1"/>
            <a:r>
              <a:rPr lang="en-US" dirty="0"/>
              <a:t>For a new install, the results may be </a:t>
            </a:r>
            <a:r>
              <a:rPr lang="en-US" dirty="0">
                <a:solidFill>
                  <a:schemeClr val="accent1"/>
                </a:solidFill>
              </a:rPr>
              <a:t>config file = None</a:t>
            </a:r>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73846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Alexander Stevenson, Developer Advocate</a:t>
            </a:r>
            <a:br>
              <a:rPr lang="en-US" dirty="0"/>
            </a:br>
            <a:r>
              <a:rPr lang="en-US" dirty="0"/>
              <a:t>@alexstev_dev</a:t>
            </a:r>
          </a:p>
        </p:txBody>
      </p:sp>
      <p:sp>
        <p:nvSpPr>
          <p:cNvPr id="10" name="Text Placeholder 9"/>
          <p:cNvSpPr>
            <a:spLocks noGrp="1"/>
          </p:cNvSpPr>
          <p:nvPr>
            <p:ph type="body" sz="quarter" idx="11"/>
          </p:nvPr>
        </p:nvSpPr>
        <p:spPr/>
        <p:txBody>
          <a:bodyPr/>
          <a:lstStyle/>
          <a:p>
            <a:r>
              <a:rPr lang="en-US" dirty="0"/>
              <a:t>DEVWKS-1700</a:t>
            </a:r>
          </a:p>
          <a:p>
            <a:endParaRPr lang="en-US" dirty="0"/>
          </a:p>
        </p:txBody>
      </p:sp>
      <p:sp>
        <p:nvSpPr>
          <p:cNvPr id="6" name="Title 5"/>
          <p:cNvSpPr>
            <a:spLocks noGrp="1"/>
          </p:cNvSpPr>
          <p:nvPr>
            <p:ph type="ctrTitle"/>
          </p:nvPr>
        </p:nvSpPr>
        <p:spPr>
          <a:xfrm>
            <a:off x="266273" y="1805777"/>
            <a:ext cx="7623085" cy="644730"/>
          </a:xfrm>
        </p:spPr>
        <p:txBody>
          <a:bodyPr/>
          <a:lstStyle/>
          <a:p>
            <a:r>
              <a:rPr lang="en-US" dirty="0"/>
              <a:t>Intro to Ansible for Automation</a:t>
            </a:r>
          </a:p>
        </p:txBody>
      </p:sp>
    </p:spTree>
    <p:extLst>
      <p:ext uri="{BB962C8B-B14F-4D97-AF65-F5344CB8AC3E}">
        <p14:creationId xmlns:p14="http://schemas.microsoft.com/office/powerpoint/2010/main" val="415853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example</a:t>
            </a:r>
          </a:p>
        </p:txBody>
      </p:sp>
      <p:sp>
        <p:nvSpPr>
          <p:cNvPr id="3" name="Content Placeholder 2"/>
          <p:cNvSpPr>
            <a:spLocks noGrp="1"/>
          </p:cNvSpPr>
          <p:nvPr>
            <p:ph sz="quarter" idx="11"/>
          </p:nvPr>
        </p:nvSpPr>
        <p:spPr>
          <a:xfrm>
            <a:off x="2722602" y="1302367"/>
            <a:ext cx="3698795" cy="3099304"/>
          </a:xfrm>
        </p:spPr>
        <p:txBody>
          <a:bodyPr/>
          <a:lstStyle/>
          <a:p>
            <a:pPr marL="0" indent="0">
              <a:buNone/>
            </a:pPr>
            <a:endParaRPr lang="en-US" dirty="0"/>
          </a:p>
          <a:p>
            <a:pPr marL="0" indent="0">
              <a:buNone/>
            </a:pPr>
            <a:r>
              <a:rPr lang="en-US" sz="1400" dirty="0">
                <a:cs typeface="Courier New" panose="02070309020205020404" pitchFamily="49" charset="0"/>
              </a:rPr>
              <a:t>[defaults]</a:t>
            </a:r>
          </a:p>
          <a:p>
            <a:pPr marL="0" indent="0">
              <a:buNone/>
            </a:pPr>
            <a:r>
              <a:rPr lang="en-US" sz="1400" dirty="0">
                <a:cs typeface="Courier New" panose="02070309020205020404" pitchFamily="49" charset="0"/>
              </a:rPr>
              <a:t>gathering = explicit</a:t>
            </a:r>
          </a:p>
          <a:p>
            <a:pPr marL="0" indent="0">
              <a:buNone/>
            </a:pPr>
            <a:r>
              <a:rPr lang="en-US" sz="1400" dirty="0">
                <a:cs typeface="Courier New" panose="02070309020205020404" pitchFamily="49" charset="0"/>
              </a:rPr>
              <a:t>host_key_checking = True</a:t>
            </a:r>
          </a:p>
          <a:p>
            <a:pPr marL="0" indent="0">
              <a:buNone/>
            </a:pPr>
            <a:r>
              <a:rPr lang="en-US" sz="1400" dirty="0">
                <a:cs typeface="Courier New" panose="02070309020205020404" pitchFamily="49" charset="0"/>
              </a:rPr>
              <a:t>timeout = 30</a:t>
            </a:r>
          </a:p>
          <a:p>
            <a:pPr marL="0" indent="0">
              <a:buNone/>
            </a:pPr>
            <a:r>
              <a:rPr lang="en-US" sz="1400" dirty="0">
                <a:cs typeface="Courier New" panose="02070309020205020404" pitchFamily="49" charset="0"/>
              </a:rPr>
              <a:t>deprecation_warnings = False</a:t>
            </a:r>
          </a:p>
          <a:p>
            <a:pPr marL="0" indent="0">
              <a:buNone/>
            </a:pPr>
            <a:r>
              <a:rPr lang="en-US" sz="1400" dirty="0">
                <a:cs typeface="Courier New" panose="02070309020205020404" pitchFamily="49" charset="0"/>
              </a:rPr>
              <a:t>retry_files_enabled = False</a:t>
            </a:r>
          </a:p>
          <a:p>
            <a:pPr marL="0" indent="0">
              <a:buNone/>
            </a:pPr>
            <a:r>
              <a:rPr lang="en-US" sz="1400" dirty="0">
                <a:cs typeface="Courier New" panose="02070309020205020404" pitchFamily="49" charset="0"/>
              </a:rPr>
              <a:t>DEFAULT_LOCAL_TMP = ./ansible_tmp</a:t>
            </a:r>
          </a:p>
          <a:p>
            <a:pPr marL="0" indent="0">
              <a:buNone/>
            </a:pPr>
            <a:r>
              <a:rPr lang="en-US" sz="1400" dirty="0">
                <a:cs typeface="Courier New" panose="02070309020205020404" pitchFamily="49" charset="0"/>
              </a:rPr>
              <a:t>transport = paramiko</a:t>
            </a:r>
          </a:p>
          <a:p>
            <a:pPr marL="0" indent="0">
              <a:buNone/>
            </a:pPr>
            <a:r>
              <a:rPr lang="en-US" sz="1400" dirty="0">
                <a:cs typeface="Courier New" panose="02070309020205020404" pitchFamily="49" charset="0"/>
              </a:rPr>
              <a:t>look_for_keys = False</a:t>
            </a:r>
            <a:endParaRPr lang="en-US" sz="1400" dirty="0"/>
          </a:p>
          <a:p>
            <a:endParaRPr lang="en-US" dirty="0"/>
          </a:p>
        </p:txBody>
      </p:sp>
      <p:sp>
        <p:nvSpPr>
          <p:cNvPr id="4" name="Text Placeholder 3"/>
          <p:cNvSpPr>
            <a:spLocks noGrp="1"/>
          </p:cNvSpPr>
          <p:nvPr>
            <p:ph type="body" sz="quarter" idx="12"/>
          </p:nvPr>
        </p:nvSpPr>
        <p:spPr/>
        <p:txBody>
          <a:bodyPr/>
          <a:lstStyle/>
          <a:p>
            <a:r>
              <a:rPr lang="en-US" dirty="0"/>
              <a:t>A very basic config file can look something like this, but can include much more, such as SSH keys, remote users, and roles.</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27688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Where to store/find it</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Ansible looks for the </a:t>
            </a:r>
            <a:r>
              <a:rPr lang="en-US" dirty="0">
                <a:solidFill>
                  <a:schemeClr val="accent1"/>
                </a:solidFill>
              </a:rPr>
              <a:t>ansible.cfg</a:t>
            </a:r>
            <a:r>
              <a:rPr lang="en-US" dirty="0"/>
              <a:t> configuration file in the following order:</a:t>
            </a:r>
          </a:p>
          <a:p>
            <a:pPr marL="457200" indent="-457200">
              <a:buFont typeface="+mj-lt"/>
              <a:buAutoNum type="arabicPeriod"/>
            </a:pPr>
            <a:r>
              <a:rPr lang="en-US" dirty="0"/>
              <a:t>ANSIBLE_CONFIG (environment variable if set)</a:t>
            </a:r>
          </a:p>
          <a:p>
            <a:pPr marL="457200" indent="-457200">
              <a:buFont typeface="+mj-lt"/>
              <a:buAutoNum type="arabicPeriod"/>
            </a:pPr>
            <a:r>
              <a:rPr lang="en-US" dirty="0"/>
              <a:t>ansible.cfg (in the current directory)</a:t>
            </a:r>
          </a:p>
          <a:p>
            <a:pPr marL="457200" indent="-457200">
              <a:buFont typeface="+mj-lt"/>
              <a:buAutoNum type="arabicPeriod"/>
            </a:pPr>
            <a:r>
              <a:rPr lang="en-US" dirty="0"/>
              <a:t>~/.ansible.cfg (in the home directory)</a:t>
            </a:r>
          </a:p>
          <a:p>
            <a:pPr marL="457200" indent="-457200">
              <a:buFont typeface="+mj-lt"/>
              <a:buAutoNum type="arabicPeriod"/>
            </a:pPr>
            <a:r>
              <a:rPr lang="en-US" dirty="0"/>
              <a:t>/etc/ansible/ansible.cfg (default system-wide configuration file)</a:t>
            </a:r>
          </a:p>
          <a:p>
            <a:pPr marL="0" indent="0">
              <a:buNone/>
            </a:pPr>
            <a:r>
              <a:rPr lang="en-US" dirty="0"/>
              <a:t>Ansible uses the first ansible.cfg file it finds and will not load any other configuration file afterwards. So, if you have an ansible.cfg in your current directory, Ansible will use that and ignore the one in your home directory or the default one in /etc/ansible/ansible.cfg.</a:t>
            </a:r>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03262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file – Let’s create one!</a:t>
            </a:r>
          </a:p>
        </p:txBody>
      </p:sp>
      <p:sp>
        <p:nvSpPr>
          <p:cNvPr id="3" name="Content Placeholder 2"/>
          <p:cNvSpPr>
            <a:spLocks noGrp="1"/>
          </p:cNvSpPr>
          <p:nvPr>
            <p:ph sz="quarter" idx="11"/>
          </p:nvPr>
        </p:nvSpPr>
        <p:spPr>
          <a:xfrm>
            <a:off x="443997" y="989045"/>
            <a:ext cx="8257032" cy="3601243"/>
          </a:xfrm>
        </p:spPr>
        <p:txBody>
          <a:bodyPr/>
          <a:lstStyle/>
          <a:p>
            <a:pPr marL="0" indent="0">
              <a:buNone/>
            </a:pPr>
            <a:r>
              <a:rPr lang="en-US" dirty="0"/>
              <a:t>We create ansible.cfg in the current dir and then verify its contents</a:t>
            </a:r>
          </a:p>
          <a:p>
            <a:pPr marL="0" indent="0">
              <a:buNone/>
            </a:pPr>
            <a:endParaRPr lang="en-US" dirty="0"/>
          </a:p>
          <a:p>
            <a:pPr marL="0" indent="0">
              <a:buNone/>
            </a:pPr>
            <a:r>
              <a:rPr lang="en-US" dirty="0"/>
              <a:t>echo -e "[defaults]\ngathering = explicit\nhost_key_checking = True\ntimeout = 30\ndeprecation_warnings = False\nretry_files_enabled = False\nDEFAULT_LOCAL_TMP = ./ansible_tmp\ntransport = paramiko\nlook_for_keys = False" &gt; ansible.cfg</a:t>
            </a:r>
          </a:p>
          <a:p>
            <a:pPr marL="0" indent="0">
              <a:buNone/>
            </a:pPr>
            <a:endParaRPr lang="en-US" dirty="0"/>
          </a:p>
          <a:p>
            <a:pPr marL="0" indent="0">
              <a:buNone/>
            </a:pPr>
            <a:r>
              <a:rPr lang="en-US" dirty="0"/>
              <a:t>cat ansible.cfg</a:t>
            </a:r>
          </a:p>
          <a:p>
            <a:pPr marL="0" indent="0">
              <a:buNone/>
            </a:pPr>
            <a:endParaRPr lang="en-US" dirty="0"/>
          </a:p>
          <a:p>
            <a:endParaRPr lang="en-US" dirty="0"/>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05371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3698427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Our First Playbook </a:t>
            </a:r>
          </a:p>
        </p:txBody>
      </p:sp>
      <p:pic>
        <p:nvPicPr>
          <p:cNvPr id="5" name="Graphic 4" descr="Person with idea outline">
            <a:extLst>
              <a:ext uri="{FF2B5EF4-FFF2-40B4-BE49-F238E27FC236}">
                <a16:creationId xmlns:a16="http://schemas.microsoft.com/office/drawing/2014/main" id="{6E841067-75DB-B880-232B-D242EA03E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3059" y="2230530"/>
            <a:ext cx="1085851" cy="1085851"/>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Let’s Use Automation Instead of Copy/Paste </a:t>
            </a:r>
          </a:p>
        </p:txBody>
      </p:sp>
      <p:sp>
        <p:nvSpPr>
          <p:cNvPr id="2" name="Text Placeholder 1"/>
          <p:cNvSpPr>
            <a:spLocks noGrp="1"/>
          </p:cNvSpPr>
          <p:nvPr>
            <p:ph sz="quarter" idx="11"/>
          </p:nvPr>
        </p:nvSpPr>
        <p:spPr>
          <a:xfrm>
            <a:off x="443997" y="1306521"/>
            <a:ext cx="8257032" cy="3125382"/>
          </a:xfrm>
        </p:spPr>
        <p:txBody>
          <a:bodyPr/>
          <a:lstStyle/>
          <a:p>
            <a:pPr marL="0" indent="0">
              <a:buNone/>
            </a:pPr>
            <a:r>
              <a:rPr lang="en-US" sz="2400" dirty="0"/>
              <a:t>Everything you just did by copying and pasting, which is still common among some network engineers, we will demonstrate can be accomplished with a single command to run a playbook using Ansible.</a:t>
            </a:r>
          </a:p>
          <a:p>
            <a:pPr marL="0" indent="0">
              <a:buNone/>
            </a:pPr>
            <a:r>
              <a:rPr lang="en-US" sz="2400" dirty="0">
                <a:solidFill>
                  <a:schemeClr val="accent1"/>
                </a:solidFill>
              </a:rPr>
              <a:t>cd ansible-playbooks</a:t>
            </a:r>
          </a:p>
          <a:p>
            <a:pPr marL="0" indent="0">
              <a:buNone/>
            </a:pPr>
            <a:r>
              <a:rPr lang="en-US" sz="2400" dirty="0">
                <a:solidFill>
                  <a:schemeClr val="accent1"/>
                </a:solidFill>
              </a:rPr>
              <a:t>ansible-playbook first_playbook.yaml</a:t>
            </a:r>
          </a:p>
          <a:p>
            <a:pPr marL="0" indent="0">
              <a:buNone/>
            </a:pPr>
            <a:endParaRPr lang="en-US" sz="24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72312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42078"/>
            <a:ext cx="8257032" cy="598610"/>
          </a:xfrm>
        </p:spPr>
        <p:txBody>
          <a:bodyPr/>
          <a:lstStyle/>
          <a:p>
            <a:pPr algn="ctr"/>
            <a:r>
              <a:rPr lang="en-US" dirty="0"/>
              <a:t>Results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10" name="Picture 9">
            <a:extLst>
              <a:ext uri="{FF2B5EF4-FFF2-40B4-BE49-F238E27FC236}">
                <a16:creationId xmlns:a16="http://schemas.microsoft.com/office/drawing/2014/main" id="{873400DB-DD31-BE5E-09CB-BD80A9F8D272}"/>
              </a:ext>
            </a:extLst>
          </p:cNvPr>
          <p:cNvPicPr>
            <a:picLocks noChangeAspect="1"/>
          </p:cNvPicPr>
          <p:nvPr/>
        </p:nvPicPr>
        <p:blipFill>
          <a:blip r:embed="rId3"/>
          <a:stretch>
            <a:fillRect/>
          </a:stretch>
        </p:blipFill>
        <p:spPr>
          <a:xfrm>
            <a:off x="1357148" y="794816"/>
            <a:ext cx="6429703" cy="3931948"/>
          </a:xfrm>
          <a:prstGeom prst="rect">
            <a:avLst/>
          </a:prstGeom>
        </p:spPr>
      </p:pic>
    </p:spTree>
    <p:extLst>
      <p:ext uri="{BB962C8B-B14F-4D97-AF65-F5344CB8AC3E}">
        <p14:creationId xmlns:p14="http://schemas.microsoft.com/office/powerpoint/2010/main" val="170216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10" name="Picture 9">
            <a:extLst>
              <a:ext uri="{FF2B5EF4-FFF2-40B4-BE49-F238E27FC236}">
                <a16:creationId xmlns:a16="http://schemas.microsoft.com/office/drawing/2014/main" id="{CBDA50AF-CDD1-38E9-58A3-749787FF3228}"/>
              </a:ext>
            </a:extLst>
          </p:cNvPr>
          <p:cNvPicPr>
            <a:picLocks noChangeAspect="1"/>
          </p:cNvPicPr>
          <p:nvPr/>
        </p:nvPicPr>
        <p:blipFill>
          <a:blip r:embed="rId3"/>
          <a:stretch>
            <a:fillRect/>
          </a:stretch>
        </p:blipFill>
        <p:spPr>
          <a:xfrm>
            <a:off x="2878085" y="676635"/>
            <a:ext cx="3387830" cy="4129406"/>
          </a:xfrm>
          <a:prstGeom prst="rect">
            <a:avLst/>
          </a:prstGeom>
        </p:spPr>
      </p:pic>
    </p:spTree>
    <p:extLst>
      <p:ext uri="{BB962C8B-B14F-4D97-AF65-F5344CB8AC3E}">
        <p14:creationId xmlns:p14="http://schemas.microsoft.com/office/powerpoint/2010/main" val="108962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first_playbook.yaml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50331833-9A66-C63A-344A-42CE02E0B037}"/>
              </a:ext>
            </a:extLst>
          </p:cNvPr>
          <p:cNvPicPr>
            <a:picLocks noChangeAspect="1"/>
          </p:cNvPicPr>
          <p:nvPr/>
        </p:nvPicPr>
        <p:blipFill>
          <a:blip r:embed="rId3"/>
          <a:stretch>
            <a:fillRect/>
          </a:stretch>
        </p:blipFill>
        <p:spPr>
          <a:xfrm>
            <a:off x="2292733" y="805464"/>
            <a:ext cx="4558533" cy="3871748"/>
          </a:xfrm>
          <a:prstGeom prst="rect">
            <a:avLst/>
          </a:prstGeom>
        </p:spPr>
      </p:pic>
    </p:spTree>
    <p:extLst>
      <p:ext uri="{BB962C8B-B14F-4D97-AF65-F5344CB8AC3E}">
        <p14:creationId xmlns:p14="http://schemas.microsoft.com/office/powerpoint/2010/main" val="165972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Git with The Program</a:t>
            </a:r>
          </a:p>
        </p:txBody>
      </p:sp>
      <p:pic>
        <p:nvPicPr>
          <p:cNvPr id="5" name="Graphic 4" descr="Aspiration with solid fill">
            <a:extLst>
              <a:ext uri="{FF2B5EF4-FFF2-40B4-BE49-F238E27FC236}">
                <a16:creationId xmlns:a16="http://schemas.microsoft.com/office/drawing/2014/main" id="{8901D952-DADD-D3DE-41AE-26C9A0F234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9079" y="2008224"/>
            <a:ext cx="914400" cy="914400"/>
          </a:xfrm>
          <a:prstGeom prst="rect">
            <a:avLst/>
          </a:prstGeom>
        </p:spPr>
      </p:pic>
    </p:spTree>
    <p:extLst>
      <p:ext uri="{BB962C8B-B14F-4D97-AF65-F5344CB8AC3E}">
        <p14:creationId xmlns:p14="http://schemas.microsoft.com/office/powerpoint/2010/main" val="40954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88148" y="1079087"/>
            <a:ext cx="7972248" cy="2278837"/>
          </a:xfrm>
        </p:spPr>
        <p:txBody>
          <a:bodyPr/>
          <a:lstStyle/>
          <a:p>
            <a:r>
              <a:rPr lang="en-US" sz="2800" i="0" dirty="0"/>
              <a:t>This PowerPoint presentation is also available for download at:</a:t>
            </a:r>
            <a:br>
              <a:rPr lang="en-US" sz="2800" i="0" dirty="0"/>
            </a:br>
            <a:br>
              <a:rPr lang="en-US" sz="2800" i="0" dirty="0"/>
            </a:br>
            <a:r>
              <a:rPr lang="en-US" sz="2800" i="0" dirty="0">
                <a:solidFill>
                  <a:schemeClr val="accent5"/>
                </a:solidFill>
                <a:hlinkClick r:id="rId3">
                  <a:extLst>
                    <a:ext uri="{A12FA001-AC4F-418D-AE19-62706E023703}">
                      <ahyp:hlinkClr xmlns:ahyp="http://schemas.microsoft.com/office/drawing/2018/hyperlinkcolor" val="tx"/>
                    </a:ext>
                  </a:extLst>
                </a:hlinkClick>
              </a:rPr>
              <a:t>https://github.com/xanderstevenson/intro-ansible-automation/blob/main/cisco_live/Intro-to-Ansible-for-</a:t>
            </a:r>
            <a:r>
              <a:rPr lang="en-US" sz="2800" i="0" dirty="0" err="1">
                <a:solidFill>
                  <a:schemeClr val="accent5"/>
                </a:solidFill>
                <a:hlinkClick r:id="rId3">
                  <a:extLst>
                    <a:ext uri="{A12FA001-AC4F-418D-AE19-62706E023703}">
                      <ahyp:hlinkClr xmlns:ahyp="http://schemas.microsoft.com/office/drawing/2018/hyperlinkcolor" val="tx"/>
                    </a:ext>
                  </a:extLst>
                </a:hlinkClick>
              </a:rPr>
              <a:t>Automation.pptx</a:t>
            </a:r>
            <a:endParaRPr lang="en-US" sz="2800" i="0" dirty="0">
              <a:solidFill>
                <a:schemeClr val="accent5"/>
              </a:solidFill>
            </a:endParaRP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pic>
        <p:nvPicPr>
          <p:cNvPr id="15" name="Picture 14" descr="A screen shot of a computer&#10;&#10;Description automatically generated">
            <a:extLst>
              <a:ext uri="{FF2B5EF4-FFF2-40B4-BE49-F238E27FC236}">
                <a16:creationId xmlns:a16="http://schemas.microsoft.com/office/drawing/2014/main" id="{4B596C4D-42D7-EB7F-D233-810F97F84947}"/>
              </a:ext>
            </a:extLst>
          </p:cNvPr>
          <p:cNvPicPr>
            <a:picLocks noChangeAspect="1"/>
          </p:cNvPicPr>
          <p:nvPr/>
        </p:nvPicPr>
        <p:blipFill>
          <a:blip r:embed="rId4"/>
          <a:stretch>
            <a:fillRect/>
          </a:stretch>
        </p:blipFill>
        <p:spPr>
          <a:xfrm>
            <a:off x="6548919" y="3657599"/>
            <a:ext cx="2001063" cy="1016413"/>
          </a:xfrm>
          <a:prstGeom prst="rect">
            <a:avLst/>
          </a:prstGeom>
        </p:spPr>
      </p:pic>
    </p:spTree>
    <p:extLst>
      <p:ext uri="{BB962C8B-B14F-4D97-AF65-F5344CB8AC3E}">
        <p14:creationId xmlns:p14="http://schemas.microsoft.com/office/powerpoint/2010/main" val="1057549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222324"/>
            <a:ext cx="8257032" cy="731520"/>
          </a:xfrm>
        </p:spPr>
        <p:txBody>
          <a:bodyPr/>
          <a:lstStyle/>
          <a:p>
            <a:pPr algn="ctr"/>
            <a:r>
              <a:rPr lang="en-US" dirty="0"/>
              <a:t>We will have Ansible pull a playbook from a GitHub repo and then run that playbook.</a:t>
            </a:r>
          </a:p>
        </p:txBody>
      </p:sp>
      <p:sp>
        <p:nvSpPr>
          <p:cNvPr id="2" name="Text Placeholder 1"/>
          <p:cNvSpPr>
            <a:spLocks noGrp="1"/>
          </p:cNvSpPr>
          <p:nvPr>
            <p:ph sz="quarter" idx="11"/>
          </p:nvPr>
        </p:nvSpPr>
        <p:spPr>
          <a:xfrm>
            <a:off x="443484" y="1201171"/>
            <a:ext cx="8257032" cy="3125382"/>
          </a:xfrm>
        </p:spPr>
        <p:txBody>
          <a:bodyPr/>
          <a:lstStyle/>
          <a:p>
            <a:pPr marL="0" indent="0">
              <a:buNone/>
            </a:pPr>
            <a:r>
              <a:rPr lang="en-US" sz="2400" dirty="0">
                <a:solidFill>
                  <a:schemeClr val="accent1"/>
                </a:solidFill>
              </a:rPr>
              <a:t>We have a playbook called </a:t>
            </a:r>
            <a:r>
              <a:rPr lang="en-US" sz="2400" dirty="0">
                <a:solidFill>
                  <a:schemeClr val="accent5"/>
                </a:solidFill>
              </a:rPr>
              <a:t>github.yaml </a:t>
            </a:r>
            <a:r>
              <a:rPr lang="en-US" sz="2400" dirty="0">
                <a:solidFill>
                  <a:schemeClr val="accent1"/>
                </a:solidFill>
              </a:rPr>
              <a:t>that we will run to download a playbook called </a:t>
            </a:r>
            <a:r>
              <a:rPr lang="en-US" sz="2400" dirty="0">
                <a:solidFill>
                  <a:schemeClr val="accent5"/>
                </a:solidFill>
              </a:rPr>
              <a:t>hello_world.yaml </a:t>
            </a:r>
            <a:r>
              <a:rPr lang="en-US" sz="2400" dirty="0">
                <a:solidFill>
                  <a:schemeClr val="accent1"/>
                </a:solidFill>
              </a:rPr>
              <a:t>from a GitHub repo and then run that playbook, which will print a Hello World message.</a:t>
            </a:r>
          </a:p>
          <a:p>
            <a:pPr marL="0" indent="0">
              <a:buNone/>
            </a:pPr>
            <a:endParaRPr lang="en-US" sz="2400" dirty="0">
              <a:solidFill>
                <a:schemeClr val="accent1"/>
              </a:solidFill>
            </a:endParaRPr>
          </a:p>
          <a:p>
            <a:pPr marL="0" indent="0">
              <a:buNone/>
            </a:pPr>
            <a:r>
              <a:rPr lang="en-US" sz="2400" dirty="0">
                <a:solidFill>
                  <a:schemeClr val="accent2"/>
                </a:solidFill>
              </a:rPr>
              <a:t>ansible-playbook 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49233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ansible_playbooks/github.yaml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8" name="Picture 7">
            <a:extLst>
              <a:ext uri="{FF2B5EF4-FFF2-40B4-BE49-F238E27FC236}">
                <a16:creationId xmlns:a16="http://schemas.microsoft.com/office/drawing/2014/main" id="{39E61F90-3094-323A-FDF0-BA18EDF023FB}"/>
              </a:ext>
            </a:extLst>
          </p:cNvPr>
          <p:cNvPicPr>
            <a:picLocks noChangeAspect="1"/>
          </p:cNvPicPr>
          <p:nvPr/>
        </p:nvPicPr>
        <p:blipFill>
          <a:blip r:embed="rId3"/>
          <a:stretch>
            <a:fillRect/>
          </a:stretch>
        </p:blipFill>
        <p:spPr>
          <a:xfrm>
            <a:off x="597750" y="1093683"/>
            <a:ext cx="7772400" cy="3551059"/>
          </a:xfrm>
          <a:prstGeom prst="rect">
            <a:avLst/>
          </a:prstGeom>
        </p:spPr>
      </p:pic>
    </p:spTree>
    <p:extLst>
      <p:ext uri="{BB962C8B-B14F-4D97-AF65-F5344CB8AC3E}">
        <p14:creationId xmlns:p14="http://schemas.microsoft.com/office/powerpoint/2010/main" val="2323946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7712"/>
            <a:ext cx="8920716" cy="776176"/>
          </a:xfrm>
        </p:spPr>
        <p:txBody>
          <a:bodyPr/>
          <a:lstStyle/>
          <a:p>
            <a:pPr algn="ctr"/>
            <a:r>
              <a:rPr lang="en-US" sz="2400" dirty="0"/>
              <a:t>https://github.com/xanderstevenson/intro-ansible-automation/blob/main/cisco_live/ansible-playbooks/hello_world.yaml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2" name="Picture 1">
            <a:extLst>
              <a:ext uri="{FF2B5EF4-FFF2-40B4-BE49-F238E27FC236}">
                <a16:creationId xmlns:a16="http://schemas.microsoft.com/office/drawing/2014/main" id="{849BADCC-0186-D987-4BEC-32A2CC906B7A}"/>
              </a:ext>
            </a:extLst>
          </p:cNvPr>
          <p:cNvPicPr>
            <a:picLocks noChangeAspect="1"/>
          </p:cNvPicPr>
          <p:nvPr/>
        </p:nvPicPr>
        <p:blipFill>
          <a:blip r:embed="rId3"/>
          <a:stretch>
            <a:fillRect/>
          </a:stretch>
        </p:blipFill>
        <p:spPr>
          <a:xfrm>
            <a:off x="2787650" y="1606550"/>
            <a:ext cx="3568700" cy="1930400"/>
          </a:xfrm>
          <a:prstGeom prst="rect">
            <a:avLst/>
          </a:prstGeom>
        </p:spPr>
      </p:pic>
    </p:spTree>
    <p:extLst>
      <p:ext uri="{BB962C8B-B14F-4D97-AF65-F5344CB8AC3E}">
        <p14:creationId xmlns:p14="http://schemas.microsoft.com/office/powerpoint/2010/main" val="250493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8856"/>
            <a:ext cx="8920716" cy="617659"/>
          </a:xfrm>
        </p:spPr>
        <p:txBody>
          <a:bodyPr/>
          <a:lstStyle/>
          <a:p>
            <a:pPr algn="ctr"/>
            <a:r>
              <a:rPr lang="en-US" dirty="0"/>
              <a:t>Output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3F81564F-8D36-BBD1-C341-A8349963B684}"/>
              </a:ext>
            </a:extLst>
          </p:cNvPr>
          <p:cNvPicPr>
            <a:picLocks noChangeAspect="1"/>
          </p:cNvPicPr>
          <p:nvPr/>
        </p:nvPicPr>
        <p:blipFill>
          <a:blip r:embed="rId3"/>
          <a:stretch>
            <a:fillRect/>
          </a:stretch>
        </p:blipFill>
        <p:spPr>
          <a:xfrm>
            <a:off x="685800" y="1073888"/>
            <a:ext cx="7772400" cy="3565643"/>
          </a:xfrm>
          <a:prstGeom prst="rect">
            <a:avLst/>
          </a:prstGeom>
        </p:spPr>
      </p:pic>
    </p:spTree>
    <p:extLst>
      <p:ext uri="{BB962C8B-B14F-4D97-AF65-F5344CB8AC3E}">
        <p14:creationId xmlns:p14="http://schemas.microsoft.com/office/powerpoint/2010/main" val="397984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cURLs with Ansible Fun</a:t>
            </a:r>
          </a:p>
        </p:txBody>
      </p:sp>
      <p:pic>
        <p:nvPicPr>
          <p:cNvPr id="4" name="Graphic 3" descr="Clown outline">
            <a:extLst>
              <a:ext uri="{FF2B5EF4-FFF2-40B4-BE49-F238E27FC236}">
                <a16:creationId xmlns:a16="http://schemas.microsoft.com/office/drawing/2014/main" id="{B84BCCC5-CACF-ACCD-5338-47F065A72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1655" y="2009447"/>
            <a:ext cx="914400" cy="914400"/>
          </a:xfrm>
          <a:prstGeom prst="rect">
            <a:avLst/>
          </a:prstGeom>
        </p:spPr>
      </p:pic>
    </p:spTree>
    <p:extLst>
      <p:ext uri="{BB962C8B-B14F-4D97-AF65-F5344CB8AC3E}">
        <p14:creationId xmlns:p14="http://schemas.microsoft.com/office/powerpoint/2010/main" val="3038172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ansible_playbooks/curl.yaml</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569CD6"/>
                </a:solidFill>
                <a:effectLst/>
                <a:latin typeface="+mn-lt"/>
              </a:rPr>
              <a:t>---</a:t>
            </a:r>
          </a:p>
          <a:p>
            <a:r>
              <a:rPr lang="en-US" sz="1600" b="0" dirty="0">
                <a:solidFill>
                  <a:srgbClr val="569CD6"/>
                </a:solidFill>
                <a:effectLst/>
                <a:latin typeface="+mn-lt"/>
              </a:rPr>
              <a:t>- hosts: </a:t>
            </a:r>
            <a:r>
              <a:rPr lang="en-US" sz="1600" b="0" dirty="0">
                <a:solidFill>
                  <a:schemeClr val="accent6"/>
                </a:solidFill>
                <a:effectLst/>
                <a:latin typeface="+mn-lt"/>
              </a:rPr>
              <a:t>___________</a:t>
            </a:r>
          </a:p>
          <a:p>
            <a:r>
              <a:rPr lang="en-US" sz="1600" b="0" dirty="0">
                <a:solidFill>
                  <a:srgbClr val="569CD6"/>
                </a:solidFill>
                <a:effectLst/>
                <a:latin typeface="+mn-lt"/>
              </a:rPr>
              <a:t>  connection: </a:t>
            </a:r>
            <a:r>
              <a:rPr lang="en-US" sz="1600" b="0" dirty="0">
                <a:solidFill>
                  <a:schemeClr val="accent6"/>
                </a:solidFill>
                <a:effectLst/>
                <a:latin typeface="+mn-lt"/>
              </a:rPr>
              <a:t>___________</a:t>
            </a:r>
          </a:p>
          <a:p>
            <a:r>
              <a:rPr lang="en-US" sz="1600" b="0" dirty="0">
                <a:solidFill>
                  <a:srgbClr val="569CD6"/>
                </a:solidFill>
                <a:effectLst/>
                <a:latin typeface="+mn-lt"/>
              </a:rPr>
              <a:t>  gather_facts: </a:t>
            </a:r>
            <a:r>
              <a:rPr lang="en-US" sz="1600" b="0" dirty="0">
                <a:solidFill>
                  <a:schemeClr val="accent6"/>
                </a:solidFill>
                <a:effectLst/>
                <a:latin typeface="+mn-lt"/>
              </a:rPr>
              <a:t>___________</a:t>
            </a:r>
          </a:p>
          <a:p>
            <a:r>
              <a:rPr lang="en-US" sz="1600" b="0" dirty="0">
                <a:solidFill>
                  <a:srgbClr val="569CD6"/>
                </a:solidFill>
                <a:effectLst/>
                <a:latin typeface="+mn-lt"/>
              </a:rPr>
              <a:t>  tasks:</a:t>
            </a:r>
          </a:p>
          <a:p>
            <a:r>
              <a:rPr lang="en-US" sz="1600" b="0" dirty="0">
                <a:solidFill>
                  <a:srgbClr val="569CD6"/>
                </a:solidFill>
                <a:effectLst/>
                <a:latin typeface="+mn-lt"/>
              </a:rPr>
              <a:t>    - name: Check if jq is installed</a:t>
            </a:r>
          </a:p>
          <a:p>
            <a:r>
              <a:rPr lang="en-US" sz="1600" b="0" dirty="0">
                <a:solidFill>
                  <a:srgbClr val="569CD6"/>
                </a:solidFill>
                <a:effectLst/>
                <a:latin typeface="+mn-lt"/>
              </a:rPr>
              <a:t>      shell: </a:t>
            </a:r>
            <a:r>
              <a:rPr lang="en-US" sz="1600" b="0" dirty="0">
                <a:solidFill>
                  <a:schemeClr val="accent6"/>
                </a:solidFill>
                <a:effectLst/>
                <a:latin typeface="+mn-lt"/>
              </a:rPr>
              <a:t>___________</a:t>
            </a:r>
          </a:p>
          <a:p>
            <a:r>
              <a:rPr lang="en-US" sz="1600" b="0" dirty="0">
                <a:solidFill>
                  <a:srgbClr val="569CD6"/>
                </a:solidFill>
                <a:effectLst/>
                <a:latin typeface="+mn-lt"/>
              </a:rPr>
              <a:t>      register: jq_installed</a:t>
            </a:r>
          </a:p>
          <a:p>
            <a:r>
              <a:rPr lang="en-US" sz="1600" b="0" dirty="0">
                <a:solidFill>
                  <a:srgbClr val="569CD6"/>
                </a:solidFill>
                <a:effectLst/>
                <a:latin typeface="+mn-lt"/>
              </a:rPr>
              <a:t>      failed_when: false</a:t>
            </a:r>
          </a:p>
          <a:p>
            <a:r>
              <a:rPr lang="en-US" sz="1600" b="0" dirty="0">
                <a:solidFill>
                  <a:srgbClr val="569CD6"/>
                </a:solidFill>
                <a:effectLst/>
                <a:latin typeface="+mn-lt"/>
              </a:rPr>
              <a:t>      changed_when: false</a:t>
            </a:r>
          </a:p>
          <a:p>
            <a:endParaRPr lang="en-US" sz="1600" b="0" dirty="0">
              <a:solidFill>
                <a:srgbClr val="569CD6"/>
              </a:solidFill>
              <a:effectLst/>
              <a:latin typeface="+mn-lt"/>
            </a:endParaRPr>
          </a:p>
          <a:p>
            <a:r>
              <a:rPr lang="en-US" sz="1600" b="0" dirty="0">
                <a:solidFill>
                  <a:srgbClr val="569CD6"/>
                </a:solidFill>
                <a:effectLst/>
                <a:latin typeface="+mn-lt"/>
              </a:rPr>
              <a:t>    - name: Download and install jq</a:t>
            </a:r>
          </a:p>
          <a:p>
            <a:r>
              <a:rPr lang="en-US" sz="1600" b="0" dirty="0">
                <a:solidFill>
                  <a:srgbClr val="569CD6"/>
                </a:solidFill>
                <a:effectLst/>
                <a:latin typeface="+mn-lt"/>
              </a:rPr>
              <a:t>      get_url:</a:t>
            </a:r>
          </a:p>
          <a:p>
            <a:r>
              <a:rPr lang="en-US" sz="1600" b="0" dirty="0">
                <a:solidFill>
                  <a:srgbClr val="569CD6"/>
                </a:solidFill>
                <a:effectLst/>
                <a:latin typeface="+mn-lt"/>
              </a:rPr>
              <a:t>        url: https://github.com/stedolan/jq/releases/download/jq-1.6/jq-linux64</a:t>
            </a:r>
          </a:p>
          <a:p>
            <a:r>
              <a:rPr lang="en-US" sz="1600" b="0" dirty="0">
                <a:solidFill>
                  <a:srgbClr val="569CD6"/>
                </a:solidFill>
                <a:effectLst/>
                <a:latin typeface="+mn-lt"/>
              </a:rPr>
              <a:t>        dest: "home/devnet/workshop/DEVWKS-1423/jq"</a:t>
            </a:r>
          </a:p>
          <a:p>
            <a:r>
              <a:rPr lang="en-US" sz="1600" b="0" dirty="0">
                <a:solidFill>
                  <a:srgbClr val="569CD6"/>
                </a:solidFill>
                <a:effectLst/>
                <a:latin typeface="+mn-lt"/>
              </a:rPr>
              <a:t>        mode: '0755'</a:t>
            </a:r>
          </a:p>
          <a:p>
            <a:r>
              <a:rPr lang="en-US" sz="1600" b="0" dirty="0">
                <a:solidFill>
                  <a:srgbClr val="569CD6"/>
                </a:solidFill>
                <a:effectLst/>
                <a:latin typeface="+mn-lt"/>
              </a:rPr>
              <a:t>      when: jq_installed.rc != 0</a:t>
            </a:r>
            <a:endParaRPr lang="en-US" sz="1600" b="0" dirty="0">
              <a:solidFill>
                <a:srgbClr val="CCCCCC"/>
              </a:solidFill>
              <a:effectLst/>
              <a:latin typeface="+mn-lt"/>
            </a:endParaRPr>
          </a:p>
        </p:txBody>
      </p:sp>
      <p:sp>
        <p:nvSpPr>
          <p:cNvPr id="5" name="TextBox 4">
            <a:extLst>
              <a:ext uri="{FF2B5EF4-FFF2-40B4-BE49-F238E27FC236}">
                <a16:creationId xmlns:a16="http://schemas.microsoft.com/office/drawing/2014/main" id="{4A12A27A-83D7-74C8-B937-CB221317E0B2}"/>
              </a:ext>
            </a:extLst>
          </p:cNvPr>
          <p:cNvSpPr txBox="1"/>
          <p:nvPr/>
        </p:nvSpPr>
        <p:spPr>
          <a:xfrm>
            <a:off x="5727956" y="601785"/>
            <a:ext cx="4677102" cy="4801314"/>
          </a:xfrm>
          <a:prstGeom prst="rect">
            <a:avLst/>
          </a:prstGeom>
          <a:noFill/>
        </p:spPr>
        <p:txBody>
          <a:bodyPr wrap="square">
            <a:spAutoFit/>
          </a:bodyPr>
          <a:lstStyle/>
          <a:p>
            <a:endParaRPr lang="en-US" sz="1800" b="0" dirty="0">
              <a:solidFill>
                <a:schemeClr val="accent2"/>
              </a:solidFill>
              <a:effectLst/>
              <a:latin typeface="+mn-lt"/>
            </a:endParaRPr>
          </a:p>
          <a:p>
            <a:r>
              <a:rPr lang="en-US" dirty="0">
                <a:solidFill>
                  <a:schemeClr val="accent2"/>
                </a:solidFill>
                <a:latin typeface="+mn-lt"/>
              </a:rPr>
              <a:t>command -v jq</a:t>
            </a:r>
          </a:p>
          <a:p>
            <a:endParaRPr lang="en-US" sz="1800" b="0" dirty="0">
              <a:solidFill>
                <a:schemeClr val="accent2"/>
              </a:solidFill>
              <a:effectLst/>
              <a:latin typeface="+mn-lt"/>
            </a:endParaRPr>
          </a:p>
          <a:p>
            <a:r>
              <a:rPr lang="en-US" sz="1800" b="0" dirty="0">
                <a:solidFill>
                  <a:schemeClr val="accent2"/>
                </a:solidFill>
                <a:effectLst/>
                <a:latin typeface="+mn-lt"/>
              </a:rPr>
              <a:t>localhost</a:t>
            </a:r>
          </a:p>
          <a:p>
            <a:endParaRPr lang="en-US" dirty="0">
              <a:solidFill>
                <a:schemeClr val="accent2"/>
              </a:solidFill>
              <a:latin typeface="+mn-lt"/>
            </a:endParaRPr>
          </a:p>
          <a:p>
            <a:r>
              <a:rPr lang="en-US" sz="1800" b="0" dirty="0">
                <a:solidFill>
                  <a:schemeClr val="accent2"/>
                </a:solidFill>
                <a:effectLst/>
                <a:latin typeface="+mn-lt"/>
              </a:rPr>
              <a:t>local</a:t>
            </a:r>
          </a:p>
          <a:p>
            <a:endParaRPr lang="en-US" dirty="0">
              <a:solidFill>
                <a:schemeClr val="accent2"/>
              </a:solidFill>
              <a:latin typeface="+mn-lt"/>
            </a:endParaRPr>
          </a:p>
          <a:p>
            <a:r>
              <a:rPr lang="en-US" sz="1800" b="0" dirty="0">
                <a:solidFill>
                  <a:schemeClr val="accent2"/>
                </a:solidFill>
                <a:effectLst/>
                <a:latin typeface="+mn-lt"/>
              </a:rPr>
              <a:t>false</a:t>
            </a: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CCCCC"/>
              </a:solidFill>
              <a:effectLst/>
              <a:latin typeface="+mn-lt"/>
            </a:endParaRPr>
          </a:p>
        </p:txBody>
      </p:sp>
    </p:spTree>
    <p:extLst>
      <p:ext uri="{BB962C8B-B14F-4D97-AF65-F5344CB8AC3E}">
        <p14:creationId xmlns:p14="http://schemas.microsoft.com/office/powerpoint/2010/main" val="123010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09761"/>
          </a:xfrm>
        </p:spPr>
        <p:txBody>
          <a:bodyPr/>
          <a:lstStyle/>
          <a:p>
            <a:pPr algn="ctr"/>
            <a:r>
              <a:rPr lang="en-US" dirty="0"/>
              <a:t>ansible-playbook </a:t>
            </a:r>
            <a:r>
              <a:rPr lang="en-US" dirty="0" err="1"/>
              <a:t>curl.yaml</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
        <p:nvSpPr>
          <p:cNvPr id="10" name="TextBox 9">
            <a:extLst>
              <a:ext uri="{FF2B5EF4-FFF2-40B4-BE49-F238E27FC236}">
                <a16:creationId xmlns:a16="http://schemas.microsoft.com/office/drawing/2014/main" id="{1DCE391F-DAE2-9B7E-0DD3-B5A99FBE2131}"/>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CCCCCC"/>
                </a:solidFill>
                <a:effectLst/>
                <a:latin typeface="+mn-lt"/>
              </a:rPr>
              <a:t>---</a:t>
            </a:r>
          </a:p>
          <a:p>
            <a:r>
              <a:rPr lang="en-US" sz="1600" b="0" dirty="0">
                <a:solidFill>
                  <a:srgbClr val="CCCCCC"/>
                </a:solidFill>
                <a:effectLst/>
                <a:latin typeface="+mn-lt"/>
              </a:rPr>
              <a:t>- hosts: </a:t>
            </a:r>
            <a:r>
              <a:rPr lang="en-US" sz="1600" b="0" dirty="0">
                <a:solidFill>
                  <a:schemeClr val="accent5"/>
                </a:solidFill>
                <a:effectLst/>
                <a:latin typeface="+mn-lt"/>
              </a:rPr>
              <a:t>localhost</a:t>
            </a:r>
          </a:p>
          <a:p>
            <a:r>
              <a:rPr lang="en-US" sz="1600" b="0" dirty="0">
                <a:solidFill>
                  <a:srgbClr val="CCCCCC"/>
                </a:solidFill>
                <a:effectLst/>
                <a:latin typeface="+mn-lt"/>
              </a:rPr>
              <a:t>  connection: </a:t>
            </a:r>
            <a:r>
              <a:rPr lang="en-US" sz="1600" b="0" dirty="0">
                <a:solidFill>
                  <a:schemeClr val="accent5"/>
                </a:solidFill>
                <a:effectLst/>
                <a:latin typeface="+mn-lt"/>
              </a:rPr>
              <a:t>local</a:t>
            </a:r>
          </a:p>
          <a:p>
            <a:r>
              <a:rPr lang="en-US" sz="1600" b="0" dirty="0">
                <a:solidFill>
                  <a:srgbClr val="CCCCCC"/>
                </a:solidFill>
                <a:effectLst/>
                <a:latin typeface="+mn-lt"/>
              </a:rPr>
              <a:t>  gather_facts: </a:t>
            </a:r>
            <a:r>
              <a:rPr lang="en-US" sz="1600" b="0" dirty="0">
                <a:solidFill>
                  <a:schemeClr val="accent5"/>
                </a:solidFill>
                <a:effectLst/>
                <a:latin typeface="+mn-lt"/>
              </a:rPr>
              <a:t>false</a:t>
            </a:r>
          </a:p>
          <a:p>
            <a:r>
              <a:rPr lang="en-US" sz="1600" b="0" dirty="0">
                <a:solidFill>
                  <a:srgbClr val="CCCCCC"/>
                </a:solidFill>
                <a:effectLst/>
                <a:latin typeface="+mn-lt"/>
              </a:rPr>
              <a:t>  tasks:</a:t>
            </a:r>
          </a:p>
          <a:p>
            <a:r>
              <a:rPr lang="en-US" sz="1600" b="0" dirty="0">
                <a:solidFill>
                  <a:srgbClr val="CCCCCC"/>
                </a:solidFill>
                <a:effectLst/>
                <a:latin typeface="+mn-lt"/>
              </a:rPr>
              <a:t>    - name: Check if jq is installed</a:t>
            </a:r>
          </a:p>
          <a:p>
            <a:r>
              <a:rPr lang="en-US" sz="1600" b="0" dirty="0">
                <a:solidFill>
                  <a:srgbClr val="CCCCCC"/>
                </a:solidFill>
                <a:effectLst/>
                <a:latin typeface="+mn-lt"/>
              </a:rPr>
              <a:t>      shell: </a:t>
            </a:r>
            <a:r>
              <a:rPr lang="en-US" sz="1600" b="0" dirty="0">
                <a:solidFill>
                  <a:schemeClr val="accent5"/>
                </a:solidFill>
                <a:effectLst/>
                <a:latin typeface="+mn-lt"/>
              </a:rPr>
              <a:t>command -v jq</a:t>
            </a:r>
          </a:p>
          <a:p>
            <a:r>
              <a:rPr lang="en-US" sz="1600" b="0" dirty="0">
                <a:solidFill>
                  <a:srgbClr val="CCCCCC"/>
                </a:solidFill>
                <a:effectLst/>
                <a:latin typeface="+mn-lt"/>
              </a:rPr>
              <a:t>      register: jq_installed</a:t>
            </a:r>
          </a:p>
          <a:p>
            <a:r>
              <a:rPr lang="en-US" sz="1600" b="0" dirty="0">
                <a:solidFill>
                  <a:srgbClr val="CCCCCC"/>
                </a:solidFill>
                <a:effectLst/>
                <a:latin typeface="+mn-lt"/>
              </a:rPr>
              <a:t>      failed_when: false</a:t>
            </a:r>
          </a:p>
          <a:p>
            <a:r>
              <a:rPr lang="en-US" sz="1600" b="0" dirty="0">
                <a:solidFill>
                  <a:srgbClr val="CCCCCC"/>
                </a:solidFill>
                <a:effectLst/>
                <a:latin typeface="+mn-lt"/>
              </a:rPr>
              <a:t>      changed_when: false</a:t>
            </a:r>
          </a:p>
          <a:p>
            <a:endParaRPr lang="en-US" sz="1600" b="0" dirty="0">
              <a:solidFill>
                <a:srgbClr val="CCCCCC"/>
              </a:solidFill>
              <a:effectLst/>
              <a:latin typeface="+mn-lt"/>
            </a:endParaRPr>
          </a:p>
          <a:p>
            <a:r>
              <a:rPr lang="en-US" sz="1600" b="0" dirty="0">
                <a:solidFill>
                  <a:srgbClr val="CCCCCC"/>
                </a:solidFill>
                <a:effectLst/>
                <a:latin typeface="+mn-lt"/>
              </a:rPr>
              <a:t>    - name: Download and install jq</a:t>
            </a:r>
          </a:p>
          <a:p>
            <a:r>
              <a:rPr lang="en-US" sz="1600" b="0" dirty="0">
                <a:solidFill>
                  <a:srgbClr val="CCCCCC"/>
                </a:solidFill>
                <a:effectLst/>
                <a:latin typeface="+mn-lt"/>
              </a:rPr>
              <a:t>      get_url:</a:t>
            </a:r>
          </a:p>
          <a:p>
            <a:r>
              <a:rPr lang="en-US" sz="1600" b="0" dirty="0">
                <a:solidFill>
                  <a:srgbClr val="CCCCCC"/>
                </a:solidFill>
                <a:effectLst/>
                <a:latin typeface="+mn-lt"/>
              </a:rPr>
              <a:t>        url: https://github.com/stedolan/jq/releases/download/jq-1.6/jq-linux64</a:t>
            </a:r>
          </a:p>
          <a:p>
            <a:r>
              <a:rPr lang="en-US" sz="1600" b="0" dirty="0">
                <a:solidFill>
                  <a:srgbClr val="CCCCCC"/>
                </a:solidFill>
                <a:effectLst/>
                <a:latin typeface="+mn-lt"/>
              </a:rPr>
              <a:t>        dest: "home/devnet/workshop/DEVWKS-1423/jq"</a:t>
            </a:r>
          </a:p>
          <a:p>
            <a:r>
              <a:rPr lang="en-US" sz="1600" b="0" dirty="0">
                <a:solidFill>
                  <a:srgbClr val="CCCCCC"/>
                </a:solidFill>
                <a:effectLst/>
                <a:latin typeface="+mn-lt"/>
              </a:rPr>
              <a:t>        mode: '0755'</a:t>
            </a:r>
          </a:p>
          <a:p>
            <a:r>
              <a:rPr lang="en-US" sz="1600" b="0" dirty="0">
                <a:solidFill>
                  <a:srgbClr val="CCCCCC"/>
                </a:solidFill>
                <a:effectLst/>
                <a:latin typeface="+mn-lt"/>
              </a:rPr>
              <a:t>      when: jq_installed.rc != 0</a:t>
            </a:r>
          </a:p>
        </p:txBody>
      </p:sp>
    </p:spTree>
    <p:extLst>
      <p:ext uri="{BB962C8B-B14F-4D97-AF65-F5344CB8AC3E}">
        <p14:creationId xmlns:p14="http://schemas.microsoft.com/office/powerpoint/2010/main" val="311766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192024"/>
            <a:ext cx="8257032" cy="486353"/>
          </a:xfrm>
        </p:spPr>
        <p:txBody>
          <a:bodyPr/>
          <a:lstStyle/>
          <a:p>
            <a:pPr algn="ctr"/>
            <a:r>
              <a:rPr lang="en-US" dirty="0"/>
              <a:t>Idempotency</a:t>
            </a:r>
          </a:p>
        </p:txBody>
      </p:sp>
      <p:sp>
        <p:nvSpPr>
          <p:cNvPr id="2" name="Text Placeholder 1"/>
          <p:cNvSpPr>
            <a:spLocks noGrp="1"/>
          </p:cNvSpPr>
          <p:nvPr>
            <p:ph sz="quarter" idx="11"/>
          </p:nvPr>
        </p:nvSpPr>
        <p:spPr>
          <a:xfrm>
            <a:off x="82743" y="678377"/>
            <a:ext cx="8807490" cy="3911911"/>
          </a:xfrm>
        </p:spPr>
        <p:txBody>
          <a:bodyPr/>
          <a:lstStyle/>
          <a:p>
            <a:pPr marL="0" indent="0">
              <a:buNone/>
            </a:pPr>
            <a:r>
              <a:rPr lang="en-US" sz="2400" dirty="0">
                <a:solidFill>
                  <a:schemeClr val="accent1"/>
                </a:solidFill>
              </a:rPr>
              <a:t>Because</a:t>
            </a:r>
            <a:r>
              <a:rPr lang="en-US" sz="2400" dirty="0">
                <a:solidFill>
                  <a:schemeClr val="accent2"/>
                </a:solidFill>
              </a:rPr>
              <a:t> jq </a:t>
            </a:r>
            <a:r>
              <a:rPr lang="en-US" sz="2400" dirty="0">
                <a:solidFill>
                  <a:schemeClr val="accent1"/>
                </a:solidFill>
              </a:rPr>
              <a:t>is already installed, we have </a:t>
            </a:r>
            <a:r>
              <a:rPr lang="en-US" sz="2400" dirty="0">
                <a:solidFill>
                  <a:schemeClr val="accent5"/>
                </a:solidFill>
              </a:rPr>
              <a:t>ok=1</a:t>
            </a:r>
            <a:r>
              <a:rPr lang="en-US" sz="2400" dirty="0">
                <a:solidFill>
                  <a:schemeClr val="accent1"/>
                </a:solidFill>
              </a:rPr>
              <a:t> and </a:t>
            </a:r>
            <a:r>
              <a:rPr lang="en-US" sz="2400" dirty="0">
                <a:solidFill>
                  <a:schemeClr val="accent5"/>
                </a:solidFill>
              </a:rPr>
              <a:t>changed=0</a:t>
            </a:r>
            <a:r>
              <a:rPr lang="en-US" sz="2400" dirty="0">
                <a:solidFill>
                  <a:schemeClr val="accent1"/>
                </a:solidFill>
              </a:rPr>
              <a:t>. No matter how many times we re-run this playbook, it will never try to re-install </a:t>
            </a:r>
            <a:r>
              <a:rPr lang="en-US" sz="2400" dirty="0">
                <a:solidFill>
                  <a:schemeClr val="accent2"/>
                </a:solidFill>
              </a:rPr>
              <a:t>jq</a:t>
            </a:r>
            <a:r>
              <a:rPr lang="en-US" sz="2400" dirty="0">
                <a:solidFill>
                  <a:schemeClr val="accent1"/>
                </a:solidFill>
              </a:rPr>
              <a:t> if it’s already installed. If Ansible would have installed it, </a:t>
            </a:r>
            <a:r>
              <a:rPr lang="en-US" sz="2400" dirty="0">
                <a:solidFill>
                  <a:schemeClr val="accent5"/>
                </a:solidFill>
              </a:rPr>
              <a:t>changed</a:t>
            </a:r>
            <a:r>
              <a:rPr lang="en-US" sz="2400" dirty="0">
                <a:solidFill>
                  <a:schemeClr val="accent1"/>
                </a:solidFill>
              </a:rPr>
              <a:t> would equal </a:t>
            </a:r>
            <a:r>
              <a:rPr lang="en-US" sz="2400" dirty="0">
                <a:solidFill>
                  <a:schemeClr val="accent5"/>
                </a:solidFill>
              </a:rPr>
              <a:t>1</a:t>
            </a:r>
            <a:r>
              <a:rPr lang="en-US" sz="2400" dirty="0">
                <a:solidFill>
                  <a:schemeClr val="accent1"/>
                </a:solidFill>
              </a:rPr>
              <a:t>. </a:t>
            </a: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64CE89B1-D10F-A787-784F-3491595A05EF}"/>
              </a:ext>
            </a:extLst>
          </p:cNvPr>
          <p:cNvPicPr>
            <a:picLocks noChangeAspect="1"/>
          </p:cNvPicPr>
          <p:nvPr/>
        </p:nvPicPr>
        <p:blipFill>
          <a:blip r:embed="rId3"/>
          <a:stretch>
            <a:fillRect/>
          </a:stretch>
        </p:blipFill>
        <p:spPr>
          <a:xfrm>
            <a:off x="82743" y="2571750"/>
            <a:ext cx="8807490" cy="1635370"/>
          </a:xfrm>
          <a:prstGeom prst="rect">
            <a:avLst/>
          </a:prstGeom>
        </p:spPr>
      </p:pic>
    </p:spTree>
    <p:extLst>
      <p:ext uri="{BB962C8B-B14F-4D97-AF65-F5344CB8AC3E}">
        <p14:creationId xmlns:p14="http://schemas.microsoft.com/office/powerpoint/2010/main" val="131809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7142079" cy="1941922"/>
          </a:xfrm>
        </p:spPr>
        <p:txBody>
          <a:bodyPr/>
          <a:lstStyle/>
          <a:p>
            <a:r>
              <a:rPr lang="en-US" dirty="0"/>
              <a:t>Something is VVVery Wrong</a:t>
            </a:r>
          </a:p>
        </p:txBody>
      </p:sp>
      <p:pic>
        <p:nvPicPr>
          <p:cNvPr id="9" name="Graphic 8" descr="Irritant outline">
            <a:extLst>
              <a:ext uri="{FF2B5EF4-FFF2-40B4-BE49-F238E27FC236}">
                <a16:creationId xmlns:a16="http://schemas.microsoft.com/office/drawing/2014/main" id="{FAD8A01F-21D2-8787-30EE-B5FBE893B6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493" y="2114550"/>
            <a:ext cx="798771" cy="798771"/>
          </a:xfrm>
          <a:prstGeom prst="rect">
            <a:avLst/>
          </a:prstGeom>
        </p:spPr>
      </p:pic>
    </p:spTree>
    <p:extLst>
      <p:ext uri="{BB962C8B-B14F-4D97-AF65-F5344CB8AC3E}">
        <p14:creationId xmlns:p14="http://schemas.microsoft.com/office/powerpoint/2010/main" val="3217157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What does it look like when a playbook fails and how do we troubleshoot?</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39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B54E3C6D-51FF-9B58-EB80-73FBEABC1C51}"/>
              </a:ext>
            </a:extLst>
          </p:cNvPr>
          <p:cNvPicPr>
            <a:picLocks noChangeAspect="1"/>
          </p:cNvPicPr>
          <p:nvPr/>
        </p:nvPicPr>
        <p:blipFill>
          <a:blip r:embed="rId3"/>
          <a:stretch>
            <a:fillRect/>
          </a:stretch>
        </p:blipFill>
        <p:spPr>
          <a:xfrm>
            <a:off x="685800" y="2188978"/>
            <a:ext cx="7772400" cy="1859761"/>
          </a:xfrm>
          <a:prstGeom prst="rect">
            <a:avLst/>
          </a:prstGeom>
        </p:spPr>
      </p:pic>
      <p:sp>
        <p:nvSpPr>
          <p:cNvPr id="8" name="TextBox 7">
            <a:extLst>
              <a:ext uri="{FF2B5EF4-FFF2-40B4-BE49-F238E27FC236}">
                <a16:creationId xmlns:a16="http://schemas.microsoft.com/office/drawing/2014/main" id="{924F9889-9073-ECE6-F47E-4417ED1FAF16}"/>
              </a:ext>
            </a:extLst>
          </p:cNvPr>
          <p:cNvSpPr txBox="1"/>
          <p:nvPr/>
        </p:nvSpPr>
        <p:spPr>
          <a:xfrm>
            <a:off x="3107711" y="1509063"/>
            <a:ext cx="4572000" cy="461665"/>
          </a:xfrm>
          <a:prstGeom prst="rect">
            <a:avLst/>
          </a:prstGeom>
          <a:noFill/>
        </p:spPr>
        <p:txBody>
          <a:bodyPr wrap="square">
            <a:spAutoFit/>
          </a:bodyPr>
          <a:lstStyle/>
          <a:p>
            <a:r>
              <a:rPr lang="en-US" sz="2400" dirty="0">
                <a:solidFill>
                  <a:srgbClr val="CCCCCC"/>
                </a:solidFill>
                <a:latin typeface="+mn-lt"/>
              </a:rPr>
              <a:t>ansible-playbook</a:t>
            </a:r>
            <a:endParaRPr lang="en-US" sz="2400" b="0" dirty="0">
              <a:solidFill>
                <a:srgbClr val="CCCCCC"/>
              </a:solidFill>
              <a:effectLst/>
              <a:latin typeface="+mn-lt"/>
            </a:endParaRPr>
          </a:p>
        </p:txBody>
      </p:sp>
    </p:spTree>
    <p:extLst>
      <p:ext uri="{BB962C8B-B14F-4D97-AF65-F5344CB8AC3E}">
        <p14:creationId xmlns:p14="http://schemas.microsoft.com/office/powerpoint/2010/main" val="102464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Red Hat</a:t>
            </a:r>
          </a:p>
        </p:txBody>
      </p:sp>
      <p:sp>
        <p:nvSpPr>
          <p:cNvPr id="3" name="Title 2"/>
          <p:cNvSpPr>
            <a:spLocks noGrp="1"/>
          </p:cNvSpPr>
          <p:nvPr>
            <p:ph type="ctrTitle"/>
          </p:nvPr>
        </p:nvSpPr>
        <p:spPr/>
        <p:txBody>
          <a:bodyPr/>
          <a:lstStyle/>
          <a:p>
            <a:r>
              <a:rPr lang="en-US" dirty="0"/>
              <a:t>“Ansible enables you to simplify complex tasks, increase efficiency, and ensure consistency in your IT environment.”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4</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pic>
        <p:nvPicPr>
          <p:cNvPr id="5" name="Picture 4" descr="A white letter in a black circle&#10;&#10;Description automatically generated">
            <a:extLst>
              <a:ext uri="{FF2B5EF4-FFF2-40B4-BE49-F238E27FC236}">
                <a16:creationId xmlns:a16="http://schemas.microsoft.com/office/drawing/2014/main" id="{4E76F299-C536-DFAC-FF4F-04D151717241}"/>
              </a:ext>
            </a:extLst>
          </p:cNvPr>
          <p:cNvPicPr>
            <a:picLocks noChangeAspect="1"/>
          </p:cNvPicPr>
          <p:nvPr/>
        </p:nvPicPr>
        <p:blipFill>
          <a:blip r:embed="rId3"/>
          <a:stretch>
            <a:fillRect/>
          </a:stretch>
        </p:blipFill>
        <p:spPr>
          <a:xfrm>
            <a:off x="6988636" y="3061832"/>
            <a:ext cx="1132610" cy="1134321"/>
          </a:xfrm>
          <a:prstGeom prst="rect">
            <a:avLst/>
          </a:prstGeom>
        </p:spPr>
      </p:pic>
    </p:spTree>
    <p:extLst>
      <p:ext uri="{BB962C8B-B14F-4D97-AF65-F5344CB8AC3E}">
        <p14:creationId xmlns:p14="http://schemas.microsoft.com/office/powerpoint/2010/main" val="2203479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2951" y="-111189"/>
            <a:ext cx="8257032" cy="731520"/>
          </a:xfrm>
        </p:spPr>
        <p:txBody>
          <a:bodyPr/>
          <a:lstStyle/>
          <a:p>
            <a:pPr algn="ctr"/>
            <a:r>
              <a:rPr lang="en-US" dirty="0"/>
              <a:t>The verbose flag</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
        <p:nvSpPr>
          <p:cNvPr id="8" name="TextBox 7">
            <a:extLst>
              <a:ext uri="{FF2B5EF4-FFF2-40B4-BE49-F238E27FC236}">
                <a16:creationId xmlns:a16="http://schemas.microsoft.com/office/drawing/2014/main" id="{924F9889-9073-ECE6-F47E-4417ED1FAF16}"/>
              </a:ext>
            </a:extLst>
          </p:cNvPr>
          <p:cNvSpPr txBox="1"/>
          <p:nvPr/>
        </p:nvSpPr>
        <p:spPr>
          <a:xfrm>
            <a:off x="2651498" y="663944"/>
            <a:ext cx="4572000" cy="461665"/>
          </a:xfrm>
          <a:prstGeom prst="rect">
            <a:avLst/>
          </a:prstGeom>
          <a:noFill/>
        </p:spPr>
        <p:txBody>
          <a:bodyPr wrap="square">
            <a:spAutoFit/>
          </a:bodyPr>
          <a:lstStyle/>
          <a:p>
            <a:r>
              <a:rPr lang="en-US" sz="2400" dirty="0">
                <a:solidFill>
                  <a:srgbClr val="CCCCCC"/>
                </a:solidFill>
                <a:latin typeface="+mn-lt"/>
              </a:rPr>
              <a:t>ansible-playbook -vvv</a:t>
            </a:r>
            <a:endParaRPr lang="en-US" sz="2400" b="0" dirty="0">
              <a:solidFill>
                <a:srgbClr val="CCCCCC"/>
              </a:solidFill>
              <a:effectLst/>
              <a:latin typeface="+mn-lt"/>
            </a:endParaRPr>
          </a:p>
        </p:txBody>
      </p:sp>
      <p:sp>
        <p:nvSpPr>
          <p:cNvPr id="10" name="TextBox 9">
            <a:extLst>
              <a:ext uri="{FF2B5EF4-FFF2-40B4-BE49-F238E27FC236}">
                <a16:creationId xmlns:a16="http://schemas.microsoft.com/office/drawing/2014/main" id="{612B550F-E3B0-2619-8763-CE60B02758C4}"/>
              </a:ext>
            </a:extLst>
          </p:cNvPr>
          <p:cNvSpPr txBox="1"/>
          <p:nvPr/>
        </p:nvSpPr>
        <p:spPr>
          <a:xfrm>
            <a:off x="0" y="1971585"/>
            <a:ext cx="4572000" cy="1200329"/>
          </a:xfrm>
          <a:prstGeom prst="rect">
            <a:avLst/>
          </a:prstGeom>
          <a:noFill/>
        </p:spPr>
        <p:txBody>
          <a:bodyPr wrap="square">
            <a:spAutoFit/>
          </a:bodyPr>
          <a:lstStyle/>
          <a:p>
            <a:pPr algn="l"/>
            <a:r>
              <a:rPr lang="en-US" b="0" i="0" dirty="0">
                <a:solidFill>
                  <a:schemeClr val="accent5"/>
                </a:solidFill>
                <a:effectLst/>
                <a:latin typeface="+mn-lt"/>
              </a:rPr>
              <a:t>-v </a:t>
            </a:r>
            <a:r>
              <a:rPr lang="en-US" b="0" i="0" dirty="0">
                <a:solidFill>
                  <a:schemeClr val="bg2"/>
                </a:solidFill>
                <a:effectLst/>
                <a:latin typeface="+mn-lt"/>
              </a:rPr>
              <a:t>for low verbosity</a:t>
            </a:r>
          </a:p>
          <a:p>
            <a:pPr algn="l"/>
            <a:r>
              <a:rPr lang="en-US" b="0" i="0" dirty="0">
                <a:solidFill>
                  <a:schemeClr val="accent5"/>
                </a:solidFill>
                <a:effectLst/>
                <a:latin typeface="+mn-lt"/>
              </a:rPr>
              <a:t>-vv </a:t>
            </a:r>
            <a:r>
              <a:rPr lang="en-US" b="0" i="0" dirty="0">
                <a:solidFill>
                  <a:schemeClr val="bg2"/>
                </a:solidFill>
                <a:effectLst/>
                <a:latin typeface="+mn-lt"/>
              </a:rPr>
              <a:t>for medium verbosity</a:t>
            </a:r>
          </a:p>
          <a:p>
            <a:pPr algn="l"/>
            <a:r>
              <a:rPr lang="en-US" b="0" i="0" dirty="0">
                <a:solidFill>
                  <a:schemeClr val="accent5"/>
                </a:solidFill>
                <a:effectLst/>
                <a:latin typeface="+mn-lt"/>
              </a:rPr>
              <a:t>-vvv </a:t>
            </a:r>
            <a:r>
              <a:rPr lang="en-US" b="0" i="0" dirty="0">
                <a:solidFill>
                  <a:schemeClr val="bg2"/>
                </a:solidFill>
                <a:effectLst/>
                <a:latin typeface="+mn-lt"/>
              </a:rPr>
              <a:t>for high verbosity</a:t>
            </a:r>
          </a:p>
          <a:p>
            <a:pPr algn="l"/>
            <a:r>
              <a:rPr lang="en-US" b="0" i="0" dirty="0">
                <a:solidFill>
                  <a:schemeClr val="accent5"/>
                </a:solidFill>
                <a:effectLst/>
                <a:latin typeface="+mn-lt"/>
              </a:rPr>
              <a:t>-vvvv </a:t>
            </a:r>
            <a:r>
              <a:rPr lang="en-US" b="0" i="0" dirty="0">
                <a:solidFill>
                  <a:schemeClr val="bg2"/>
                </a:solidFill>
                <a:effectLst/>
                <a:latin typeface="+mn-lt"/>
              </a:rPr>
              <a:t>for connection debugging verbosity</a:t>
            </a:r>
          </a:p>
        </p:txBody>
      </p:sp>
      <p:pic>
        <p:nvPicPr>
          <p:cNvPr id="11" name="Picture 10">
            <a:extLst>
              <a:ext uri="{FF2B5EF4-FFF2-40B4-BE49-F238E27FC236}">
                <a16:creationId xmlns:a16="http://schemas.microsoft.com/office/drawing/2014/main" id="{150598B1-6107-4BB0-BD18-137D0B17AA85}"/>
              </a:ext>
            </a:extLst>
          </p:cNvPr>
          <p:cNvPicPr>
            <a:picLocks noChangeAspect="1"/>
          </p:cNvPicPr>
          <p:nvPr/>
        </p:nvPicPr>
        <p:blipFill>
          <a:blip r:embed="rId3"/>
          <a:stretch>
            <a:fillRect/>
          </a:stretch>
        </p:blipFill>
        <p:spPr>
          <a:xfrm>
            <a:off x="4572000" y="1333043"/>
            <a:ext cx="4339337" cy="3301031"/>
          </a:xfrm>
          <a:prstGeom prst="rect">
            <a:avLst/>
          </a:prstGeom>
        </p:spPr>
      </p:pic>
    </p:spTree>
    <p:extLst>
      <p:ext uri="{BB962C8B-B14F-4D97-AF65-F5344CB8AC3E}">
        <p14:creationId xmlns:p14="http://schemas.microsoft.com/office/powerpoint/2010/main" val="15508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40" y="1508333"/>
            <a:ext cx="7634175" cy="1941922"/>
          </a:xfrm>
        </p:spPr>
        <p:txBody>
          <a:bodyPr/>
          <a:lstStyle/>
          <a:p>
            <a:pPr algn="ctr"/>
            <a:r>
              <a:rPr lang="en-US" sz="3800" dirty="0"/>
              <a:t>DevNet Learning Labs</a:t>
            </a:r>
          </a:p>
        </p:txBody>
      </p:sp>
    </p:spTree>
    <p:extLst>
      <p:ext uri="{BB962C8B-B14F-4D97-AF65-F5344CB8AC3E}">
        <p14:creationId xmlns:p14="http://schemas.microsoft.com/office/powerpoint/2010/main" val="1976358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t>The new Learning Labs Center at </a:t>
            </a:r>
            <a:r>
              <a:rPr lang="en-US" b="1" dirty="0">
                <a:hlinkClick r:id="rId3"/>
              </a:rPr>
              <a:t>https://developer.cisco.com/learning </a:t>
            </a:r>
            <a:r>
              <a:rPr lang="en-US" b="1" dirty="0"/>
              <a:t>has an abundance of FREE Ansible offerings. </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4484D8D1-2A2C-44CD-6825-D9F27615E73C}"/>
              </a:ext>
            </a:extLst>
          </p:cNvPr>
          <p:cNvPicPr>
            <a:picLocks noChangeAspect="1"/>
          </p:cNvPicPr>
          <p:nvPr/>
        </p:nvPicPr>
        <p:blipFill>
          <a:blip r:embed="rId4"/>
          <a:stretch>
            <a:fillRect/>
          </a:stretch>
        </p:blipFill>
        <p:spPr>
          <a:xfrm>
            <a:off x="643268" y="1173256"/>
            <a:ext cx="7772400" cy="3352800"/>
          </a:xfrm>
          <a:prstGeom prst="rect">
            <a:avLst/>
          </a:prstGeom>
        </p:spPr>
      </p:pic>
    </p:spTree>
    <p:extLst>
      <p:ext uri="{BB962C8B-B14F-4D97-AF65-F5344CB8AC3E}">
        <p14:creationId xmlns:p14="http://schemas.microsoft.com/office/powerpoint/2010/main" val="36042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type="chart" sz="quarter" idx="10"/>
          </p:nvPr>
        </p:nvGraphicFramePr>
        <p:xfrm>
          <a:off x="514350" y="1115569"/>
          <a:ext cx="3975354" cy="335888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1"/>
          </p:nvPr>
        </p:nvSpPr>
        <p:spPr>
          <a:xfrm>
            <a:off x="3322144" y="4337048"/>
            <a:ext cx="3551273" cy="326233"/>
          </a:xfrm>
        </p:spPr>
        <p:txBody>
          <a:bodyPr/>
          <a:lstStyle/>
          <a:p>
            <a:r>
              <a:rPr lang="en-US" dirty="0">
                <a:hlinkClick r:id="rId4"/>
              </a:rPr>
              <a:t>developer.cisco.com/learning</a:t>
            </a:r>
            <a:endParaRPr lang="en-US" dirty="0"/>
          </a:p>
        </p:txBody>
      </p:sp>
      <p:sp>
        <p:nvSpPr>
          <p:cNvPr id="3" name="Title 2"/>
          <p:cNvSpPr>
            <a:spLocks noGrp="1"/>
          </p:cNvSpPr>
          <p:nvPr>
            <p:ph type="title"/>
          </p:nvPr>
        </p:nvSpPr>
        <p:spPr>
          <a:xfrm>
            <a:off x="192024" y="277199"/>
            <a:ext cx="8759952" cy="731837"/>
          </a:xfrm>
        </p:spPr>
        <p:txBody>
          <a:bodyPr/>
          <a:lstStyle/>
          <a:p>
            <a:pPr algn="ctr"/>
            <a:r>
              <a:rPr lang="en-US" dirty="0"/>
              <a:t>Free Ansible Learning Labs at Cisco DevNet</a:t>
            </a:r>
          </a:p>
        </p:txBody>
      </p:sp>
      <p:sp>
        <p:nvSpPr>
          <p:cNvPr id="7" name="Slide Number Placeholder 6">
            <a:extLst>
              <a:ext uri="{FF2B5EF4-FFF2-40B4-BE49-F238E27FC236}">
                <a16:creationId xmlns:a16="http://schemas.microsoft.com/office/drawing/2014/main" id="{CB935062-4915-8E43-B011-387DD708E51B}"/>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
        <p:nvSpPr>
          <p:cNvPr id="5" name="Footer Placeholder 4">
            <a:extLst>
              <a:ext uri="{FF2B5EF4-FFF2-40B4-BE49-F238E27FC236}">
                <a16:creationId xmlns:a16="http://schemas.microsoft.com/office/drawing/2014/main" id="{9F522108-7906-B84D-9965-468F75C85D0C}"/>
              </a:ext>
            </a:extLst>
          </p:cNvPr>
          <p:cNvSpPr>
            <a:spLocks noGrp="1"/>
          </p:cNvSpPr>
          <p:nvPr>
            <p:ph type="ftr" sz="quarter" idx="3"/>
          </p:nvPr>
        </p:nvSpPr>
        <p:spPr/>
        <p:txBody>
          <a:bodyPr/>
          <a:lstStyle/>
          <a:p>
            <a:pPr defTabSz="610744"/>
            <a:r>
              <a:rPr lang="en-US" dirty="0"/>
              <a:t>DEVWKS-1423</a:t>
            </a:r>
          </a:p>
        </p:txBody>
      </p:sp>
      <p:sp>
        <p:nvSpPr>
          <p:cNvPr id="8" name="Content Placeholder 2">
            <a:extLst>
              <a:ext uri="{FF2B5EF4-FFF2-40B4-BE49-F238E27FC236}">
                <a16:creationId xmlns:a16="http://schemas.microsoft.com/office/drawing/2014/main" id="{5689C955-8D4F-8647-8D01-54E693CD0738}"/>
              </a:ext>
            </a:extLst>
          </p:cNvPr>
          <p:cNvSpPr txBox="1">
            <a:spLocks/>
          </p:cNvSpPr>
          <p:nvPr/>
        </p:nvSpPr>
        <p:spPr>
          <a:xfrm>
            <a:off x="4571999" y="1197864"/>
            <a:ext cx="4129029" cy="1373886"/>
          </a:xfrm>
          <a:prstGeom prst="rect">
            <a:avLst/>
          </a:prstGeom>
        </p:spPr>
        <p:txBody>
          <a:bodyPr wrap="square" lIns="91420" tIns="45710" rIns="91420" bIns="45710" anchor="b" anchorCtr="0">
            <a:noAutofit/>
          </a:bodyPr>
          <a:lstStyle>
            <a:lvl1pPr marL="169863" indent="-169863" algn="l" defTabSz="603575" rtl="0" eaLnBrk="1" fontAlgn="base" hangingPunct="1">
              <a:lnSpc>
                <a:spcPct val="100000"/>
              </a:lnSpc>
              <a:spcBef>
                <a:spcPct val="50000"/>
              </a:spcBef>
              <a:spcAft>
                <a:spcPct val="0"/>
              </a:spcAft>
              <a:buClr>
                <a:schemeClr val="tx2"/>
              </a:buClr>
              <a:buSzPct val="90000"/>
              <a:buFont typeface="Arial" charset="0"/>
              <a:buNone/>
              <a:defRPr lang="en-US" sz="1400" b="0" i="0" kern="1200">
                <a:solidFill>
                  <a:schemeClr val="tx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pitchFamily="34" charset="0"/>
              <a:buNone/>
              <a:defRPr lang="en-US" sz="11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pitchFamily="34"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endParaRPr lang="en-US" sz="1600" dirty="0"/>
          </a:p>
        </p:txBody>
      </p:sp>
      <p:sp>
        <p:nvSpPr>
          <p:cNvPr id="9" name="TextBox 8">
            <a:extLst>
              <a:ext uri="{FF2B5EF4-FFF2-40B4-BE49-F238E27FC236}">
                <a16:creationId xmlns:a16="http://schemas.microsoft.com/office/drawing/2014/main" id="{6F05BBEC-CB7D-782E-1DC2-55E5FDD7060A}"/>
              </a:ext>
            </a:extLst>
          </p:cNvPr>
          <p:cNvSpPr txBox="1"/>
          <p:nvPr/>
        </p:nvSpPr>
        <p:spPr>
          <a:xfrm>
            <a:off x="5705856" y="1363850"/>
            <a:ext cx="2379291" cy="2862322"/>
          </a:xfrm>
          <a:prstGeom prst="rect">
            <a:avLst/>
          </a:prstGeom>
          <a:noFill/>
        </p:spPr>
        <p:txBody>
          <a:bodyPr wrap="square" rtlCol="0">
            <a:spAutoFit/>
          </a:bodyPr>
          <a:lstStyle/>
          <a:p>
            <a:r>
              <a:rPr lang="en-US" dirty="0">
                <a:solidFill>
                  <a:schemeClr val="tx2"/>
                </a:solidFill>
                <a:latin typeface="+mn-lt"/>
              </a:rPr>
              <a:t>Learning Tracks</a:t>
            </a:r>
            <a:r>
              <a:rPr lang="en-US" dirty="0">
                <a:latin typeface="+mn-lt"/>
              </a:rPr>
              <a:t>: 11</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2"/>
                </a:solidFill>
                <a:latin typeface="+mn-lt"/>
              </a:rPr>
              <a:t>Learning Module</a:t>
            </a:r>
            <a:r>
              <a:rPr lang="en-US" dirty="0">
                <a:latin typeface="+mn-lt"/>
              </a:rPr>
              <a:t>: 24</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1"/>
                </a:solidFill>
                <a:latin typeface="+mn-lt"/>
              </a:rPr>
              <a:t>Learning Labs</a:t>
            </a:r>
            <a:r>
              <a:rPr lang="en-US" dirty="0">
                <a:latin typeface="+mn-lt"/>
              </a:rPr>
              <a:t>: 151</a:t>
            </a:r>
          </a:p>
          <a:p>
            <a:endParaRPr lang="en-US" dirty="0">
              <a:latin typeface="+mn-lt"/>
            </a:endParaRPr>
          </a:p>
        </p:txBody>
      </p:sp>
    </p:spTree>
    <p:extLst>
      <p:ext uri="{BB962C8B-B14F-4D97-AF65-F5344CB8AC3E}">
        <p14:creationId xmlns:p14="http://schemas.microsoft.com/office/powerpoint/2010/main" val="998156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38222" y="259493"/>
            <a:ext cx="8782493" cy="4330796"/>
          </a:xfrm>
        </p:spPr>
        <p:txBody>
          <a:bodyPr/>
          <a:lstStyle/>
          <a:p>
            <a:pPr marL="0" indent="0">
              <a:buNone/>
            </a:pPr>
            <a:r>
              <a:rPr lang="en-US" b="1" dirty="0">
                <a:solidFill>
                  <a:schemeClr val="accent2"/>
                </a:solidFill>
              </a:rPr>
              <a:t>At the present time, just searching for “Ansible” we can find learning modules such as these:</a:t>
            </a:r>
          </a:p>
          <a:p>
            <a:pPr marL="0" indent="0">
              <a:buNone/>
            </a:pPr>
            <a:endParaRPr lang="en-US" b="1" dirty="0">
              <a:solidFill>
                <a:schemeClr val="accent2"/>
              </a:solidFill>
            </a:endParaRPr>
          </a:p>
          <a:p>
            <a:r>
              <a:rPr lang="en-US" dirty="0"/>
              <a:t>Introduction to Ansible</a:t>
            </a:r>
          </a:p>
          <a:p>
            <a:r>
              <a:rPr lang="en-US" dirty="0"/>
              <a:t>Ansible Exploration</a:t>
            </a:r>
          </a:p>
          <a:p>
            <a:r>
              <a:rPr lang="en-US" dirty="0"/>
              <a:t>Introduction to ACI and Ansible</a:t>
            </a:r>
          </a:p>
          <a:p>
            <a:r>
              <a:rPr lang="en-US" dirty="0"/>
              <a:t>Cisco Secure Workload (Tetration) and Ansible</a:t>
            </a:r>
          </a:p>
          <a:p>
            <a:r>
              <a:rPr lang="en-US" dirty="0"/>
              <a:t>Using Ansible with Cisco DNAC</a:t>
            </a:r>
          </a:p>
          <a:p>
            <a:r>
              <a:rPr lang="en-US" u="sng" dirty="0">
                <a:hlinkClick r:id="rId3"/>
              </a:rPr>
              <a:t>Introduction to Ansible for IOS XE Configuration Management</a:t>
            </a:r>
            <a:endParaRPr lang="en-US" u="sng" dirty="0"/>
          </a:p>
          <a:p>
            <a:r>
              <a:rPr lang="en-US" dirty="0"/>
              <a:t>And more….</a:t>
            </a:r>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0451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DevNet Sandboxes</a:t>
            </a:r>
          </a:p>
        </p:txBody>
      </p:sp>
    </p:spTree>
    <p:extLst>
      <p:ext uri="{BB962C8B-B14F-4D97-AF65-F5344CB8AC3E}">
        <p14:creationId xmlns:p14="http://schemas.microsoft.com/office/powerpoint/2010/main" val="1436345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259493"/>
            <a:ext cx="8257032" cy="4330796"/>
          </a:xfrm>
        </p:spPr>
        <p:txBody>
          <a:bodyPr/>
          <a:lstStyle/>
          <a:p>
            <a:pPr marL="0" indent="0">
              <a:buNone/>
            </a:pPr>
            <a:r>
              <a:rPr lang="en-US" dirty="0"/>
              <a:t>Some of the learning labs we have mentioned make use of the FREE DevNet sandboxes at </a:t>
            </a:r>
            <a:r>
              <a:rPr lang="en-US" dirty="0">
                <a:hlinkClick r:id="rId3"/>
              </a:rPr>
              <a:t>https://devnetsandbox.cisco.com/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currently a sandbox dedicated to APIs, Ansible, and Automation called Automate ISE with OpenAPIs Python and Ansible: </a:t>
            </a:r>
            <a:r>
              <a:rPr lang="en-US" dirty="0">
                <a:hlinkClick r:id="rId4"/>
              </a:rPr>
              <a:t>https://devnetsandbox.cisco.com/RM/Diagram/Index/ad4bb2ae-bb67-4d93-9f0d-2a6a04792e2e?diagramType=Topology</a:t>
            </a:r>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8C5DD024-735E-D07F-3BAA-46248BA23BF6}"/>
              </a:ext>
            </a:extLst>
          </p:cNvPr>
          <p:cNvPicPr>
            <a:picLocks noChangeAspect="1"/>
          </p:cNvPicPr>
          <p:nvPr/>
        </p:nvPicPr>
        <p:blipFill>
          <a:blip r:embed="rId5"/>
          <a:stretch>
            <a:fillRect/>
          </a:stretch>
        </p:blipFill>
        <p:spPr>
          <a:xfrm>
            <a:off x="2082239" y="976668"/>
            <a:ext cx="4528163" cy="2510601"/>
          </a:xfrm>
          <a:prstGeom prst="rect">
            <a:avLst/>
          </a:prstGeom>
        </p:spPr>
      </p:pic>
    </p:spTree>
    <p:extLst>
      <p:ext uri="{BB962C8B-B14F-4D97-AF65-F5344CB8AC3E}">
        <p14:creationId xmlns:p14="http://schemas.microsoft.com/office/powerpoint/2010/main" val="1195945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Ansible-Projects</a:t>
            </a:r>
          </a:p>
        </p:txBody>
      </p:sp>
    </p:spTree>
    <p:extLst>
      <p:ext uri="{BB962C8B-B14F-4D97-AF65-F5344CB8AC3E}">
        <p14:creationId xmlns:p14="http://schemas.microsoft.com/office/powerpoint/2010/main" val="2290481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484" y="160881"/>
            <a:ext cx="8257032" cy="4330796"/>
          </a:xfrm>
        </p:spPr>
        <p:txBody>
          <a:bodyPr/>
          <a:lstStyle/>
          <a:p>
            <a:pPr marL="0" indent="0">
              <a:buNone/>
            </a:pPr>
            <a:r>
              <a:rPr lang="en-US" dirty="0"/>
              <a:t>Most of the demos we’ve seen in this video involve the devices in the free DevNet Always On Sandboxes. For an extensive list of working Ansible files from IOS XE, as well as IOS XR, NX-OS, and ASA projects, including playbooks, variables, configs and scripts, check out the </a:t>
            </a:r>
            <a:r>
              <a:rPr lang="en-US" b="1" dirty="0">
                <a:solidFill>
                  <a:schemeClr val="accent2"/>
                </a:solidFill>
              </a:rPr>
              <a:t>Ansible-Projects</a:t>
            </a:r>
            <a:r>
              <a:rPr lang="en-US" dirty="0"/>
              <a:t> repo from Muhammad Rafi:</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https://github.com/muhammad-rafi/Ansible-Projects/</a:t>
            </a:r>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48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13E12EFD-947E-9D94-F04A-4F06592017B6}"/>
              </a:ext>
            </a:extLst>
          </p:cNvPr>
          <p:cNvPicPr>
            <a:picLocks noChangeAspect="1"/>
          </p:cNvPicPr>
          <p:nvPr/>
        </p:nvPicPr>
        <p:blipFill>
          <a:blip r:embed="rId4"/>
          <a:stretch>
            <a:fillRect/>
          </a:stretch>
        </p:blipFill>
        <p:spPr>
          <a:xfrm>
            <a:off x="2281518" y="1798700"/>
            <a:ext cx="4251698" cy="2422779"/>
          </a:xfrm>
          <a:prstGeom prst="rect">
            <a:avLst/>
          </a:prstGeom>
        </p:spPr>
      </p:pic>
    </p:spTree>
    <p:extLst>
      <p:ext uri="{BB962C8B-B14F-4D97-AF65-F5344CB8AC3E}">
        <p14:creationId xmlns:p14="http://schemas.microsoft.com/office/powerpoint/2010/main" val="3909003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spTree>
    <p:extLst>
      <p:ext uri="{BB962C8B-B14F-4D97-AF65-F5344CB8AC3E}">
        <p14:creationId xmlns:p14="http://schemas.microsoft.com/office/powerpoint/2010/main" val="3612232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Network Engineer from the Dark Ages</a:t>
            </a:r>
          </a:p>
        </p:txBody>
      </p:sp>
      <p:sp>
        <p:nvSpPr>
          <p:cNvPr id="3" name="Title 2"/>
          <p:cNvSpPr>
            <a:spLocks noGrp="1"/>
          </p:cNvSpPr>
          <p:nvPr>
            <p:ph type="ctrTitle"/>
          </p:nvPr>
        </p:nvSpPr>
        <p:spPr/>
        <p:txBody>
          <a:bodyPr/>
          <a:lstStyle/>
          <a:p>
            <a:r>
              <a:rPr lang="en-US" dirty="0"/>
              <a:t>“We just copy/paste CLI commands and it’s been working for us for years. What’s the worst that can happen?”</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pic>
        <p:nvPicPr>
          <p:cNvPr id="2" name="Picture 1">
            <a:extLst>
              <a:ext uri="{FF2B5EF4-FFF2-40B4-BE49-F238E27FC236}">
                <a16:creationId xmlns:a16="http://schemas.microsoft.com/office/drawing/2014/main" id="{8DFF22BA-6626-423C-CA99-1BA0D9AA7FBD}"/>
              </a:ext>
            </a:extLst>
          </p:cNvPr>
          <p:cNvPicPr>
            <a:picLocks noChangeAspect="1"/>
          </p:cNvPicPr>
          <p:nvPr/>
        </p:nvPicPr>
        <p:blipFill>
          <a:blip r:embed="rId3"/>
          <a:stretch>
            <a:fillRect/>
          </a:stretch>
        </p:blipFill>
        <p:spPr>
          <a:xfrm>
            <a:off x="5627653" y="2768958"/>
            <a:ext cx="2558104" cy="1887017"/>
          </a:xfrm>
          <a:prstGeom prst="rect">
            <a:avLst/>
          </a:prstGeom>
        </p:spPr>
      </p:pic>
      <p:sp>
        <p:nvSpPr>
          <p:cNvPr id="5" name="TextBox 4">
            <a:extLst>
              <a:ext uri="{FF2B5EF4-FFF2-40B4-BE49-F238E27FC236}">
                <a16:creationId xmlns:a16="http://schemas.microsoft.com/office/drawing/2014/main" id="{E545C182-C433-A4BC-0036-993776557919}"/>
              </a:ext>
            </a:extLst>
          </p:cNvPr>
          <p:cNvSpPr txBox="1"/>
          <p:nvPr/>
        </p:nvSpPr>
        <p:spPr>
          <a:xfrm>
            <a:off x="5970948" y="4634080"/>
            <a:ext cx="4114800" cy="276999"/>
          </a:xfrm>
          <a:prstGeom prst="rect">
            <a:avLst/>
          </a:prstGeom>
          <a:noFill/>
        </p:spPr>
        <p:txBody>
          <a:bodyPr wrap="square" rtlCol="0">
            <a:spAutoFit/>
          </a:bodyPr>
          <a:lstStyle/>
          <a:p>
            <a:r>
              <a:rPr lang="en-US" sz="1200" dirty="0">
                <a:solidFill>
                  <a:schemeClr val="bg2"/>
                </a:solidFill>
                <a:latin typeface="+mn-lt"/>
              </a:rPr>
              <a:t>Image credit: Hank Preston</a:t>
            </a:r>
          </a:p>
        </p:txBody>
      </p:sp>
    </p:spTree>
    <p:extLst>
      <p:ext uri="{BB962C8B-B14F-4D97-AF65-F5344CB8AC3E}">
        <p14:creationId xmlns:p14="http://schemas.microsoft.com/office/powerpoint/2010/main" val="3604037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140116" y="125022"/>
            <a:ext cx="8562806" cy="4330796"/>
          </a:xfrm>
        </p:spPr>
        <p:txBody>
          <a:bodyPr/>
          <a:lstStyle/>
          <a:p>
            <a:pPr marL="0" indent="0">
              <a:buNone/>
            </a:pPr>
            <a:r>
              <a:rPr lang="en-US" b="1" dirty="0"/>
              <a:t>Cisco Code Exchange </a:t>
            </a:r>
            <a:r>
              <a:rPr lang="en-US" dirty="0"/>
              <a:t>is the place to discover code repositories related to Cisco technologies: </a:t>
            </a:r>
            <a:r>
              <a:rPr lang="en-US" dirty="0">
                <a:hlinkClick r:id="rId3"/>
              </a:rPr>
              <a:t>https://developer.cisco.com/codeexchange/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currently 32 repos and counting there written entirely in Ansible, for you to use with technologies such as ISE, ACI, NSO, Tetration and more. And there are many more repos at Code Exchange which implement Ansible as part of the repo.</a:t>
            </a:r>
          </a:p>
          <a:p>
            <a:pPr marL="0" indent="0">
              <a:buNone/>
            </a:pPr>
            <a:r>
              <a:rPr lang="en-US" dirty="0">
                <a:hlinkClick r:id="rId4"/>
              </a:rPr>
              <a:t>https://developer.cisco.com/codeexchange/search/?languages=Ansible</a:t>
            </a:r>
            <a:endParaRPr lang="en-US" dirty="0"/>
          </a:p>
          <a:p>
            <a:pPr marL="169863" lvl="1"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3" name="Picture 2">
            <a:extLst>
              <a:ext uri="{FF2B5EF4-FFF2-40B4-BE49-F238E27FC236}">
                <a16:creationId xmlns:a16="http://schemas.microsoft.com/office/drawing/2014/main" id="{F212F433-11B9-2630-C6C7-F22227DDF104}"/>
              </a:ext>
            </a:extLst>
          </p:cNvPr>
          <p:cNvPicPr>
            <a:picLocks noChangeAspect="1"/>
          </p:cNvPicPr>
          <p:nvPr/>
        </p:nvPicPr>
        <p:blipFill>
          <a:blip r:embed="rId5"/>
          <a:stretch>
            <a:fillRect/>
          </a:stretch>
        </p:blipFill>
        <p:spPr>
          <a:xfrm>
            <a:off x="2821050" y="885111"/>
            <a:ext cx="2826715" cy="1938520"/>
          </a:xfrm>
          <a:prstGeom prst="rect">
            <a:avLst/>
          </a:prstGeom>
        </p:spPr>
      </p:pic>
    </p:spTree>
    <p:extLst>
      <p:ext uri="{BB962C8B-B14F-4D97-AF65-F5344CB8AC3E}">
        <p14:creationId xmlns:p14="http://schemas.microsoft.com/office/powerpoint/2010/main" val="3975515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DevOps Shop:</a:t>
            </a:r>
            <a:br>
              <a:rPr lang="en-US" dirty="0"/>
            </a:br>
            <a:br>
              <a:rPr lang="en-US" dirty="0"/>
            </a:br>
            <a:r>
              <a:rPr lang="en-US" i="1" dirty="0"/>
              <a:t>Intro to Ansible for Automation</a:t>
            </a:r>
          </a:p>
        </p:txBody>
      </p:sp>
    </p:spTree>
    <p:extLst>
      <p:ext uri="{BB962C8B-B14F-4D97-AF65-F5344CB8AC3E}">
        <p14:creationId xmlns:p14="http://schemas.microsoft.com/office/powerpoint/2010/main" val="1247169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1"/>
          </p:nvPr>
        </p:nvSpPr>
        <p:spPr>
          <a:xfrm>
            <a:off x="443997" y="147918"/>
            <a:ext cx="8257032" cy="4612341"/>
          </a:xfrm>
        </p:spPr>
        <p:txBody>
          <a:bodyPr/>
          <a:lstStyle/>
          <a:p>
            <a:pPr marL="0" indent="0">
              <a:buNone/>
            </a:pPr>
            <a:r>
              <a:rPr lang="en-US" dirty="0"/>
              <a:t>The 7</a:t>
            </a:r>
            <a:r>
              <a:rPr lang="en-US" baseline="30000" dirty="0"/>
              <a:t>th</a:t>
            </a:r>
            <a:r>
              <a:rPr lang="en-US" dirty="0"/>
              <a:t> Edition of the </a:t>
            </a:r>
            <a:r>
              <a:rPr lang="en-US" dirty="0">
                <a:solidFill>
                  <a:schemeClr val="tx2"/>
                </a:solidFill>
              </a:rPr>
              <a:t>DevOps Shop </a:t>
            </a:r>
            <a:r>
              <a:rPr lang="en-US" dirty="0"/>
              <a:t>video series on the Cisco DevNet YouTube Channel is </a:t>
            </a:r>
            <a:r>
              <a:rPr lang="en-US" i="1" dirty="0"/>
              <a:t>Intro to Ansible for Automation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t>Check it out on the </a:t>
            </a:r>
            <a:r>
              <a:rPr lang="en-US" sz="1800" b="1" dirty="0"/>
              <a:t>Cisco Community</a:t>
            </a:r>
            <a:r>
              <a:rPr lang="en-US" sz="1800" dirty="0"/>
              <a:t>:</a:t>
            </a:r>
          </a:p>
          <a:p>
            <a:pPr marL="0" indent="0" algn="ctr">
              <a:buNone/>
            </a:pPr>
            <a:r>
              <a:rPr lang="en-US" sz="1800" dirty="0">
                <a:hlinkClick r:id="rId3"/>
              </a:rPr>
              <a:t>https://community.cisco.com/t5/devops-blogs/intro-to-ansible-for-automation-devops-shop/ba-p/4896115</a:t>
            </a:r>
            <a:endParaRPr lang="en-US" sz="1800" dirty="0"/>
          </a:p>
          <a:p>
            <a:pPr marL="0" indent="0" algn="ctr">
              <a:buNone/>
            </a:pPr>
            <a:endParaRPr lang="en-US" sz="1800" dirty="0"/>
          </a:p>
          <a:p>
            <a:pPr marL="0" indent="0" algn="ctr">
              <a:buNone/>
            </a:pPr>
            <a:r>
              <a:rPr lang="en-US" sz="1800" dirty="0"/>
              <a:t>Check it out on the </a:t>
            </a:r>
            <a:r>
              <a:rPr lang="en-US" sz="1800" b="1" dirty="0"/>
              <a:t>DevNet YouTube Channel</a:t>
            </a:r>
            <a:r>
              <a:rPr lang="en-US" sz="1800" dirty="0"/>
              <a:t>:</a:t>
            </a:r>
          </a:p>
          <a:p>
            <a:pPr marL="0" indent="0" algn="ctr">
              <a:buNone/>
            </a:pPr>
            <a:r>
              <a:rPr lang="en-US" sz="1800" dirty="0">
                <a:hlinkClick r:id="rId4"/>
              </a:rPr>
              <a:t>https://www.youtube.com/watch?v=2rDAziMChXs</a:t>
            </a:r>
            <a:endParaRPr lang="en-US" sz="1800" dirty="0"/>
          </a:p>
          <a:p>
            <a:pPr marL="0"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descr="A person holding a computer&#10;&#10;Description automatically generated">
            <a:extLst>
              <a:ext uri="{FF2B5EF4-FFF2-40B4-BE49-F238E27FC236}">
                <a16:creationId xmlns:a16="http://schemas.microsoft.com/office/drawing/2014/main" id="{E0BDA768-C50F-D1ED-220B-1BA4AF44CE7A}"/>
              </a:ext>
            </a:extLst>
          </p:cNvPr>
          <p:cNvPicPr>
            <a:picLocks noChangeAspect="1"/>
          </p:cNvPicPr>
          <p:nvPr/>
        </p:nvPicPr>
        <p:blipFill>
          <a:blip r:embed="rId5"/>
          <a:stretch>
            <a:fillRect/>
          </a:stretch>
        </p:blipFill>
        <p:spPr>
          <a:xfrm>
            <a:off x="3202787" y="918189"/>
            <a:ext cx="2738425" cy="1535899"/>
          </a:xfrm>
          <a:prstGeom prst="rect">
            <a:avLst/>
          </a:prstGeom>
        </p:spPr>
      </p:pic>
    </p:spTree>
    <p:extLst>
      <p:ext uri="{BB962C8B-B14F-4D97-AF65-F5344CB8AC3E}">
        <p14:creationId xmlns:p14="http://schemas.microsoft.com/office/powerpoint/2010/main" val="17857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algn="ctr"/>
            <a:r>
              <a:rPr lang="en-US" altLang="en-US" dirty="0"/>
              <a:t>Summary</a:t>
            </a:r>
          </a:p>
        </p:txBody>
      </p:sp>
      <p:sp>
        <p:nvSpPr>
          <p:cNvPr id="3" name="Text Placeholder 2"/>
          <p:cNvSpPr>
            <a:spLocks noGrp="1"/>
          </p:cNvSpPr>
          <p:nvPr>
            <p:ph type="body" sz="quarter" idx="10"/>
          </p:nvPr>
        </p:nvSpPr>
        <p:spPr/>
        <p:txBody>
          <a:bodyPr lIns="91440" rIns="91440" anchor="ctr" anchorCtr="0"/>
          <a:lstStyle/>
          <a:p>
            <a:pPr marL="350838" indent="-293688">
              <a:spcBef>
                <a:spcPts val="1113"/>
              </a:spcBef>
              <a:buClrTx/>
              <a:buFont typeface="Arial" charset="0"/>
              <a:buAutoNum type="arabicPeriod"/>
            </a:pPr>
            <a:r>
              <a:rPr lang="en-US" sz="1800" spc="-30" dirty="0"/>
              <a:t>Ansible is an </a:t>
            </a:r>
            <a:r>
              <a:rPr lang="en-US" sz="1800" spc="-30" dirty="0">
                <a:solidFill>
                  <a:schemeClr val="accent1"/>
                </a:solidFill>
              </a:rPr>
              <a:t>open-source, agentless automation tool </a:t>
            </a:r>
            <a:r>
              <a:rPr lang="en-US" sz="1800" spc="-30" dirty="0"/>
              <a:t>that can be leveraged for </a:t>
            </a:r>
            <a:r>
              <a:rPr lang="en-US" sz="1800" spc="-30" dirty="0">
                <a:solidFill>
                  <a:schemeClr val="accent1"/>
                </a:solidFill>
              </a:rPr>
              <a:t>network configuration management </a:t>
            </a:r>
            <a:r>
              <a:rPr lang="en-US" sz="1800" spc="-30" dirty="0"/>
              <a:t>functions. </a:t>
            </a:r>
          </a:p>
          <a:p>
            <a:pPr marL="350838" indent="-293688">
              <a:spcBef>
                <a:spcPts val="1113"/>
              </a:spcBef>
              <a:buClrTx/>
              <a:buFont typeface="Arial" charset="0"/>
              <a:buAutoNum type="arabicPeriod"/>
            </a:pPr>
            <a:r>
              <a:rPr lang="en-US" sz="1800" spc="-30" dirty="0"/>
              <a:t>Ansible-playbooks provides capabilities </a:t>
            </a:r>
            <a:r>
              <a:rPr lang="en-US" sz="1800" spc="-30" dirty="0">
                <a:solidFill>
                  <a:schemeClr val="accent1"/>
                </a:solidFill>
              </a:rPr>
              <a:t>to automate daily operations</a:t>
            </a:r>
            <a:r>
              <a:rPr lang="en-US" sz="1800" spc="-30" dirty="0"/>
              <a:t> tasks. </a:t>
            </a:r>
          </a:p>
          <a:p>
            <a:pPr marL="350838" indent="-293688">
              <a:spcBef>
                <a:spcPts val="1113"/>
              </a:spcBef>
              <a:buClrTx/>
              <a:buFont typeface="Arial" charset="0"/>
              <a:buAutoNum type="arabicPeriod"/>
            </a:pPr>
            <a:r>
              <a:rPr lang="en-US" sz="1800" spc="-30" dirty="0">
                <a:solidFill>
                  <a:schemeClr val="accent1"/>
                </a:solidFill>
              </a:rPr>
              <a:t>Automating repetitive tasks </a:t>
            </a:r>
            <a:r>
              <a:rPr lang="en-US" sz="1800" spc="-30" dirty="0"/>
              <a:t>with Ansible can </a:t>
            </a:r>
            <a:r>
              <a:rPr lang="en-US" sz="1800" spc="-30" dirty="0">
                <a:solidFill>
                  <a:schemeClr val="accent1"/>
                </a:solidFill>
              </a:rPr>
              <a:t>reduce OPEX costs and improve efficiency. </a:t>
            </a:r>
          </a:p>
          <a:p>
            <a:pPr marL="350838" indent="-293688">
              <a:spcBef>
                <a:spcPts val="1113"/>
              </a:spcBef>
              <a:buClrTx/>
              <a:buFont typeface="Arial" charset="0"/>
              <a:buAutoNum type="arabicPeriod"/>
            </a:pPr>
            <a:r>
              <a:rPr lang="en-US" sz="1800" spc="-30" dirty="0"/>
              <a:t>With </a:t>
            </a:r>
            <a:r>
              <a:rPr lang="en-US" sz="1800" spc="-30" dirty="0">
                <a:solidFill>
                  <a:schemeClr val="accent1"/>
                </a:solidFill>
              </a:rPr>
              <a:t>increasing support of modules</a:t>
            </a:r>
            <a:r>
              <a:rPr lang="en-US" sz="1800" spc="-30" dirty="0"/>
              <a:t>, it is possible to </a:t>
            </a:r>
            <a:r>
              <a:rPr lang="en-US" sz="1800" spc="-30" dirty="0">
                <a:solidFill>
                  <a:schemeClr val="accent1"/>
                </a:solidFill>
              </a:rPr>
              <a:t>automate even more network functions through Ansible</a:t>
            </a:r>
            <a:r>
              <a:rPr lang="en-US" sz="1800" spc="-30" dirty="0"/>
              <a:t>.</a:t>
            </a:r>
          </a:p>
          <a:p>
            <a:pPr marL="350838" indent="-293688">
              <a:spcBef>
                <a:spcPts val="1113"/>
              </a:spcBef>
              <a:buClrTx/>
              <a:buFont typeface="Arial" charset="0"/>
              <a:buAutoNum type="arabicPeriod"/>
            </a:pPr>
            <a:endParaRPr lang="en-US" sz="1800" spc="-30" dirty="0"/>
          </a:p>
        </p:txBody>
      </p:sp>
      <p:sp>
        <p:nvSpPr>
          <p:cNvPr id="5" name="Slide Number Placeholder 4">
            <a:extLst>
              <a:ext uri="{FF2B5EF4-FFF2-40B4-BE49-F238E27FC236}">
                <a16:creationId xmlns:a16="http://schemas.microsoft.com/office/drawing/2014/main" id="{594E154B-C26B-2844-996D-0B8835902F75}"/>
              </a:ext>
            </a:extLst>
          </p:cNvPr>
          <p:cNvSpPr>
            <a:spLocks noGrp="1"/>
          </p:cNvSpPr>
          <p:nvPr>
            <p:ph type="sldNum" sz="quarter" idx="4"/>
          </p:nvPr>
        </p:nvSpPr>
        <p:spPr/>
        <p:txBody>
          <a:bodyPr/>
          <a:lstStyle/>
          <a:p>
            <a:fld id="{96A97DD0-5BE7-4856-A2A9-C42C6688E607}" type="slidenum">
              <a:rPr lang="en-US" smtClean="0"/>
              <a:pPr/>
              <a:t>53</a:t>
            </a:fld>
            <a:endParaRPr lang="en-US" dirty="0"/>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430101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We’ve Learned Today…</a:t>
            </a:r>
          </a:p>
        </p:txBody>
      </p:sp>
      <p:sp>
        <p:nvSpPr>
          <p:cNvPr id="2" name="Text Placeholder 1"/>
          <p:cNvSpPr>
            <a:spLocks noGrp="1"/>
          </p:cNvSpPr>
          <p:nvPr>
            <p:ph sz="quarter" idx="11"/>
          </p:nvPr>
        </p:nvSpPr>
        <p:spPr>
          <a:xfrm>
            <a:off x="223284" y="1197864"/>
            <a:ext cx="8644269" cy="3392424"/>
          </a:xfrm>
        </p:spPr>
        <p:txBody>
          <a:bodyPr/>
          <a:lstStyle/>
          <a:p>
            <a:pPr marL="0" indent="0">
              <a:buNone/>
            </a:pPr>
            <a:r>
              <a:rPr lang="en-US" dirty="0"/>
              <a:t>…what Ansible is, its main components, and why automation is crucial</a:t>
            </a:r>
          </a:p>
          <a:p>
            <a:pPr marL="0" indent="0">
              <a:buNone/>
            </a:pPr>
            <a:r>
              <a:rPr lang="en-US" dirty="0"/>
              <a:t>…how to use Ansible to automate tedious tasks to achieve idempotency</a:t>
            </a:r>
          </a:p>
          <a:p>
            <a:pPr marL="0" indent="0">
              <a:buNone/>
            </a:pPr>
            <a:r>
              <a:rPr lang="en-US" dirty="0"/>
              <a:t>…Ansible can fetch files from GitHub and run commands to use them as well as perform cURL operations</a:t>
            </a:r>
          </a:p>
          <a:p>
            <a:pPr marL="0" indent="0">
              <a:buNone/>
            </a:pPr>
            <a:r>
              <a:rPr lang="en-US" dirty="0"/>
              <a:t>…How to troubleshoot Ansible operations with the verbose flags</a:t>
            </a:r>
          </a:p>
          <a:p>
            <a:pPr marL="0" indent="0">
              <a:buNone/>
            </a:pPr>
            <a:r>
              <a:rPr lang="en-US" dirty="0"/>
              <a:t>…where to learn more, including the </a:t>
            </a:r>
            <a:r>
              <a:rPr lang="en-US" b="1" dirty="0"/>
              <a:t>DevNet Learning Labs </a:t>
            </a:r>
            <a:r>
              <a:rPr lang="en-US" dirty="0"/>
              <a:t>and </a:t>
            </a:r>
            <a:r>
              <a:rPr lang="en-US" b="1" dirty="0"/>
              <a:t>sandboxes</a:t>
            </a:r>
            <a:r>
              <a:rPr lang="en-US" dirty="0"/>
              <a:t>, as well as </a:t>
            </a:r>
            <a:r>
              <a:rPr lang="en-US" b="1" dirty="0"/>
              <a:t>Ansible-Projects</a:t>
            </a:r>
            <a:r>
              <a:rPr lang="en-US" dirty="0"/>
              <a:t> and </a:t>
            </a:r>
            <a:r>
              <a:rPr lang="en-US" b="1" dirty="0"/>
              <a:t>Cisco Code Exchange</a:t>
            </a:r>
            <a:r>
              <a:rPr lang="en-US" dirty="0"/>
              <a:t>.</a:t>
            </a:r>
          </a:p>
          <a:p>
            <a:pPr marL="0" indent="0">
              <a:buNone/>
            </a:pPr>
            <a:r>
              <a:rPr lang="en-US" dirty="0"/>
              <a:t>…how to access the </a:t>
            </a:r>
            <a:r>
              <a:rPr lang="en-US" b="1" dirty="0"/>
              <a:t>Intro to Ansible</a:t>
            </a:r>
            <a:r>
              <a:rPr lang="en-US" dirty="0"/>
              <a:t> video of the DevOps Shop series.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2426481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Looking forward…</a:t>
            </a:r>
          </a:p>
        </p:txBody>
      </p:sp>
      <p:sp>
        <p:nvSpPr>
          <p:cNvPr id="2" name="Text Placeholder 1"/>
          <p:cNvSpPr>
            <a:spLocks noGrp="1"/>
          </p:cNvSpPr>
          <p:nvPr>
            <p:ph sz="quarter" idx="11"/>
          </p:nvPr>
        </p:nvSpPr>
        <p:spPr/>
        <p:txBody>
          <a:bodyPr/>
          <a:lstStyle/>
          <a:p>
            <a:pPr marL="0" indent="0">
              <a:buNone/>
            </a:pPr>
            <a:r>
              <a:rPr lang="en-US" dirty="0"/>
              <a:t>Soon the question may not be be whether a human interacts with a device via CLI , Ansible, or other tool, but how humans can drive AI to program intent via human-readable prompts, and let the ‘machines’ figure out which models, schemas and CLI commands produce the desired intent.</a:t>
            </a:r>
          </a:p>
          <a:p>
            <a:pPr marL="0" indent="0">
              <a:buNone/>
            </a:pPr>
            <a:endParaRPr lang="en-US" dirty="0"/>
          </a:p>
          <a:p>
            <a:pPr marL="0" indent="0">
              <a:buNone/>
            </a:pPr>
            <a:r>
              <a:rPr lang="en-US" sz="1800" dirty="0"/>
              <a:t>- Mark Culverhouse, Principle Architect</a:t>
            </a:r>
          </a:p>
          <a:p>
            <a:pPr marL="0" indent="0">
              <a:buNone/>
            </a:pPr>
            <a:r>
              <a:rPr lang="en-US" sz="1800" dirty="0"/>
              <a:t>   Cisco Systems</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55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752174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7802" b="7802"/>
          <a:stretch/>
        </p:blipFill>
        <p:spPr>
          <a:xfrm>
            <a:off x="0" y="12029"/>
            <a:ext cx="9144000" cy="5143500"/>
          </a:xfrm>
        </p:spPr>
      </p:pic>
      <p:sp>
        <p:nvSpPr>
          <p:cNvPr id="3" name="Text Placeholder 2"/>
          <p:cNvSpPr>
            <a:spLocks noGrp="1"/>
          </p:cNvSpPr>
          <p:nvPr>
            <p:ph type="body" sz="quarter" idx="11"/>
          </p:nvPr>
        </p:nvSpPr>
        <p:spPr>
          <a:xfrm>
            <a:off x="255273" y="2441311"/>
            <a:ext cx="8139112" cy="464230"/>
          </a:xfrm>
        </p:spPr>
        <p:txBody>
          <a:bodyPr/>
          <a:lstStyle/>
          <a:p>
            <a:r>
              <a:rPr lang="en-US" dirty="0">
                <a:solidFill>
                  <a:schemeClr val="bg2"/>
                </a:solidFill>
              </a:rPr>
              <a:t>Thank you!</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56</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dirty="0">
                <a:solidFill>
                  <a:schemeClr val="bg2"/>
                </a:solidFill>
              </a:rPr>
              <a:t>DEVWKS-1423</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091741" y="4909949"/>
            <a:ext cx="960519"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#CiscoLiveAPJC</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451E1-5EDD-EE84-2591-1E5A44603DC0}"/>
              </a:ext>
            </a:extLst>
          </p:cNvPr>
          <p:cNvSpPr>
            <a:spLocks noGrp="1"/>
          </p:cNvSpPr>
          <p:nvPr>
            <p:ph type="title"/>
          </p:nvPr>
        </p:nvSpPr>
        <p:spPr/>
        <p:txBody>
          <a:bodyPr/>
          <a:lstStyle/>
          <a:p>
            <a:r>
              <a:rPr lang="en-GB" dirty="0"/>
              <a:t>Session Surveys</a:t>
            </a:r>
            <a:endParaRPr lang="en-AU" dirty="0"/>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p:txBody>
          <a:bodyPr/>
          <a:lstStyle/>
          <a:p>
            <a:pPr marL="0" indent="0">
              <a:buNone/>
            </a:pPr>
            <a:r>
              <a:rPr lang="en-US" sz="1600" b="1" dirty="0">
                <a:latin typeface="CiscoSansTT Light" panose="020B0503020201020303" pitchFamily="34" charset="0"/>
                <a:cs typeface="CiscoSansTT Light" panose="020B0503020201020303" pitchFamily="34" charset="0"/>
              </a:rPr>
              <a:t>We would love to know your feedback on this session!</a:t>
            </a:r>
          </a:p>
          <a:p>
            <a:r>
              <a:rPr lang="en-US" sz="1600" dirty="0"/>
              <a:t>Complete a minimum of four session and the overall event surveys to claim a Cisco Live merchandise.</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57</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dirty="0"/>
              <a:t>DEVWKS-1423</a:t>
            </a:r>
          </a:p>
        </p:txBody>
      </p:sp>
    </p:spTree>
    <p:extLst>
      <p:ext uri="{BB962C8B-B14F-4D97-AF65-F5344CB8AC3E}">
        <p14:creationId xmlns:p14="http://schemas.microsoft.com/office/powerpoint/2010/main" val="3360122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the Expert 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58</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dirty="0"/>
              <a:t>DEVWKS-1423</a:t>
            </a:r>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968683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59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7568" y="1672963"/>
            <a:ext cx="7972248" cy="2278837"/>
          </a:xfrm>
        </p:spPr>
        <p:txBody>
          <a:bodyPr/>
          <a:lstStyle/>
          <a:p>
            <a:r>
              <a:rPr lang="en-US" sz="2800" dirty="0"/>
              <a:t>The "London Whale" trading scandal was a case of a complex and risky trading strategy that went wrong due to a mistake in the spreadsheet model used by the traders. </a:t>
            </a:r>
            <a:br>
              <a:rPr lang="en-US" sz="2800" dirty="0"/>
            </a:br>
            <a:br>
              <a:rPr lang="en-US" sz="2800" dirty="0"/>
            </a:br>
            <a:r>
              <a:rPr lang="en-US" sz="2800" dirty="0"/>
              <a:t>The error involved copying and pasting values from one file to another without checking if they were correct or consistent.</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6</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DEVWKS-1423</a:t>
            </a:r>
          </a:p>
        </p:txBody>
      </p:sp>
      <p:sp>
        <p:nvSpPr>
          <p:cNvPr id="2" name="TextBox 1">
            <a:extLst>
              <a:ext uri="{FF2B5EF4-FFF2-40B4-BE49-F238E27FC236}">
                <a16:creationId xmlns:a16="http://schemas.microsoft.com/office/drawing/2014/main" id="{84599433-A823-835F-A063-5CD9765033CD}"/>
              </a:ext>
            </a:extLst>
          </p:cNvPr>
          <p:cNvSpPr txBox="1"/>
          <p:nvPr/>
        </p:nvSpPr>
        <p:spPr>
          <a:xfrm>
            <a:off x="1944508" y="4223853"/>
            <a:ext cx="5598368" cy="461665"/>
          </a:xfrm>
          <a:prstGeom prst="rect">
            <a:avLst/>
          </a:prstGeom>
          <a:noFill/>
        </p:spPr>
        <p:txBody>
          <a:bodyPr wrap="square" rtlCol="0">
            <a:spAutoFit/>
          </a:bodyPr>
          <a:lstStyle/>
          <a:p>
            <a:r>
              <a:rPr lang="en-US" sz="2400" dirty="0">
                <a:solidFill>
                  <a:schemeClr val="accent2"/>
                </a:solidFill>
                <a:latin typeface="+mn-lt"/>
              </a:rPr>
              <a:t>$6 billion loss for JPMorgan Chase!</a:t>
            </a:r>
          </a:p>
        </p:txBody>
      </p:sp>
      <p:pic>
        <p:nvPicPr>
          <p:cNvPr id="5" name="Graphic 4" descr="Whale outline">
            <a:extLst>
              <a:ext uri="{FF2B5EF4-FFF2-40B4-BE49-F238E27FC236}">
                <a16:creationId xmlns:a16="http://schemas.microsoft.com/office/drawing/2014/main" id="{BA68BC7A-8C12-5F74-F0EB-F372B582C8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7007" y="4148988"/>
            <a:ext cx="764514" cy="764514"/>
          </a:xfrm>
          <a:prstGeom prst="rect">
            <a:avLst/>
          </a:prstGeom>
        </p:spPr>
      </p:pic>
    </p:spTree>
    <p:extLst>
      <p:ext uri="{BB962C8B-B14F-4D97-AF65-F5344CB8AC3E}">
        <p14:creationId xmlns:p14="http://schemas.microsoft.com/office/powerpoint/2010/main" val="244254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242" y="382556"/>
            <a:ext cx="7142079" cy="3993501"/>
          </a:xfrm>
        </p:spPr>
        <p:txBody>
          <a:bodyPr/>
          <a:lstStyle/>
          <a:p>
            <a:pPr algn="ctr"/>
            <a:r>
              <a:rPr lang="en-US" u="sng" dirty="0"/>
              <a:t>Addendum</a:t>
            </a:r>
            <a:r>
              <a:rPr lang="en-US" dirty="0"/>
              <a:t>:</a:t>
            </a:r>
            <a:br>
              <a:rPr lang="en-US" dirty="0"/>
            </a:br>
            <a:br>
              <a:rPr lang="en-US" dirty="0"/>
            </a:br>
            <a:br>
              <a:rPr lang="en-US" dirty="0"/>
            </a:br>
            <a:r>
              <a:rPr lang="en-US" sz="3200" b="1" dirty="0"/>
              <a:t>Ansible-Navigator</a:t>
            </a:r>
            <a:br>
              <a:rPr lang="en-US" dirty="0"/>
            </a:br>
            <a:br>
              <a:rPr lang="en-US" dirty="0"/>
            </a:br>
            <a:r>
              <a:rPr lang="en-US" sz="2800" dirty="0"/>
              <a:t>Future Ansible tool for your edification!</a:t>
            </a:r>
            <a:endParaRPr lang="en-US" dirty="0"/>
          </a:p>
        </p:txBody>
      </p:sp>
    </p:spTree>
    <p:extLst>
      <p:ext uri="{BB962C8B-B14F-4D97-AF65-F5344CB8AC3E}">
        <p14:creationId xmlns:p14="http://schemas.microsoft.com/office/powerpoint/2010/main" val="1285637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BE76-FECD-774A-FA76-DFC7C4E47C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82321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br>
              <a:rPr lang="en-US" sz="3600" dirty="0"/>
            </a:br>
            <a:r>
              <a:rPr lang="en-US" sz="3600" dirty="0"/>
              <a:t>Ansible Navigator</a:t>
            </a:r>
          </a:p>
        </p:txBody>
      </p:sp>
      <p:sp>
        <p:nvSpPr>
          <p:cNvPr id="2" name="Text Placeholder 1"/>
          <p:cNvSpPr>
            <a:spLocks noGrp="1"/>
          </p:cNvSpPr>
          <p:nvPr>
            <p:ph sz="quarter" idx="11"/>
          </p:nvPr>
        </p:nvSpPr>
        <p:spPr>
          <a:xfrm>
            <a:off x="443997" y="1147665"/>
            <a:ext cx="8257032" cy="3453347"/>
          </a:xfrm>
        </p:spPr>
        <p:txBody>
          <a:bodyPr/>
          <a:lstStyle/>
          <a:p>
            <a:pPr marL="0" indent="0">
              <a:buNone/>
            </a:pPr>
            <a:r>
              <a:rPr lang="en-US" sz="2400" dirty="0"/>
              <a:t>“Considering the shift towards containerized execution of automation, automation development workflow and tooling that existed before Ansible Automation Platform 2 have had to be reimagined. In short, </a:t>
            </a:r>
            <a:r>
              <a:rPr lang="en-US" sz="2400" dirty="0">
                <a:solidFill>
                  <a:schemeClr val="accent1"/>
                </a:solidFill>
              </a:rPr>
              <a:t>ansible-navigator replaces ansible-playbook and other ansible-* command line utilities</a:t>
            </a:r>
            <a:r>
              <a:rPr lang="en-US" sz="2400" dirty="0"/>
              <a:t>.”</a:t>
            </a:r>
          </a:p>
          <a:p>
            <a:pPr marL="0" indent="0">
              <a:buNone/>
            </a:pPr>
            <a:endParaRPr lang="en-US" sz="2400" dirty="0"/>
          </a:p>
          <a:p>
            <a:pPr marL="0" indent="0">
              <a:buNone/>
            </a:pPr>
            <a:r>
              <a:rPr lang="en-US" sz="2400" dirty="0"/>
              <a:t>- RedHat Ansible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695635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600" dirty="0"/>
              <a:t>Ansible Navigator</a:t>
            </a:r>
          </a:p>
        </p:txBody>
      </p:sp>
      <p:sp>
        <p:nvSpPr>
          <p:cNvPr id="2" name="Text Placeholder 1"/>
          <p:cNvSpPr>
            <a:spLocks noGrp="1"/>
          </p:cNvSpPr>
          <p:nvPr>
            <p:ph sz="quarter" idx="11"/>
          </p:nvPr>
        </p:nvSpPr>
        <p:spPr>
          <a:xfrm>
            <a:off x="443997" y="1649506"/>
            <a:ext cx="8257032" cy="2951506"/>
          </a:xfrm>
        </p:spPr>
        <p:txBody>
          <a:bodyPr/>
          <a:lstStyle/>
          <a:p>
            <a:pPr marL="0" indent="0">
              <a:buNone/>
            </a:pPr>
            <a:r>
              <a:rPr lang="en-US" sz="2400" dirty="0"/>
              <a:t>Ansible Navigator is a component of the Ansible Automation Platform (AAP) that provides a </a:t>
            </a:r>
            <a:r>
              <a:rPr lang="en-US" sz="2400" dirty="0">
                <a:solidFill>
                  <a:schemeClr val="accent1"/>
                </a:solidFill>
              </a:rPr>
              <a:t>graphical interface for working with Ansible</a:t>
            </a:r>
            <a:r>
              <a:rPr lang="en-US" sz="2400" dirty="0"/>
              <a:t>. It's designed to make it easier for users to interact with and navigate through Ansible content.</a:t>
            </a:r>
          </a:p>
          <a:p>
            <a:pPr marL="0" indent="0">
              <a:buNone/>
            </a:pPr>
            <a:endParaRPr lang="en-US" sz="24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008383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include:</a:t>
            </a:r>
          </a:p>
        </p:txBody>
      </p:sp>
      <p:sp>
        <p:nvSpPr>
          <p:cNvPr id="2" name="Text Placeholder 1"/>
          <p:cNvSpPr>
            <a:spLocks noGrp="1"/>
          </p:cNvSpPr>
          <p:nvPr>
            <p:ph sz="quarter" idx="11"/>
          </p:nvPr>
        </p:nvSpPr>
        <p:spPr/>
        <p:txBody>
          <a:bodyPr/>
          <a:lstStyle/>
          <a:p>
            <a:r>
              <a:rPr lang="en-US" sz="1800" dirty="0">
                <a:solidFill>
                  <a:schemeClr val="accent1"/>
                </a:solidFill>
              </a:rPr>
              <a:t>Graphical Interface</a:t>
            </a:r>
            <a:r>
              <a:rPr lang="en-US" sz="1800" dirty="0"/>
              <a:t>: Ansible Navigator offers a </a:t>
            </a:r>
            <a:r>
              <a:rPr lang="en-US" sz="1800" dirty="0">
                <a:solidFill>
                  <a:schemeClr val="accent2"/>
                </a:solidFill>
              </a:rPr>
              <a:t>text-based graphical</a:t>
            </a:r>
            <a:r>
              <a:rPr lang="en-US" sz="1800" dirty="0"/>
              <a:t> </a:t>
            </a:r>
            <a:r>
              <a:rPr lang="en-US" sz="1800" dirty="0">
                <a:solidFill>
                  <a:schemeClr val="accent2"/>
                </a:solidFill>
              </a:rPr>
              <a:t>interface</a:t>
            </a:r>
            <a:r>
              <a:rPr lang="en-US" sz="1800" dirty="0"/>
              <a:t> that allows users to visually navigate and interact with Ansible content, making it more accessible for those who prefer graphical tools.</a:t>
            </a:r>
          </a:p>
          <a:p>
            <a:endParaRPr lang="en-US" sz="1800" dirty="0"/>
          </a:p>
          <a:p>
            <a:r>
              <a:rPr lang="en-US" sz="1800" dirty="0">
                <a:solidFill>
                  <a:schemeClr val="accent1"/>
                </a:solidFill>
              </a:rPr>
              <a:t>Content Browsing</a:t>
            </a:r>
            <a:r>
              <a:rPr lang="en-US" sz="1800" dirty="0"/>
              <a:t>: Users can </a:t>
            </a:r>
            <a:r>
              <a:rPr lang="en-US" sz="1800" dirty="0">
                <a:solidFill>
                  <a:schemeClr val="accent2"/>
                </a:solidFill>
              </a:rPr>
              <a:t>browse and explore Ansible content</a:t>
            </a:r>
            <a:r>
              <a:rPr lang="en-US" sz="1800" dirty="0"/>
              <a:t>, including collections, roles, and modules, in a structured and organized manner.</a:t>
            </a:r>
          </a:p>
          <a:p>
            <a:endParaRPr lang="en-US" sz="1800" dirty="0"/>
          </a:p>
          <a:p>
            <a:r>
              <a:rPr lang="en-US" sz="1800" dirty="0">
                <a:solidFill>
                  <a:schemeClr val="accent1"/>
                </a:solidFill>
              </a:rPr>
              <a:t>Documentation Integration</a:t>
            </a:r>
            <a:r>
              <a:rPr lang="en-US" sz="1800" dirty="0"/>
              <a:t>: Ansible Navigator </a:t>
            </a:r>
            <a:r>
              <a:rPr lang="en-US" sz="1800" dirty="0">
                <a:solidFill>
                  <a:schemeClr val="accent2"/>
                </a:solidFill>
              </a:rPr>
              <a:t>integrates Ansible documentation directly into the interface</a:t>
            </a:r>
            <a:r>
              <a:rPr lang="en-US" sz="1800" dirty="0"/>
              <a:t>, providing users with context-specific help and information as they work.</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3822733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Key features of Ansible Navigator (continued):</a:t>
            </a:r>
          </a:p>
        </p:txBody>
      </p:sp>
      <p:sp>
        <p:nvSpPr>
          <p:cNvPr id="2" name="Text Placeholder 1"/>
          <p:cNvSpPr>
            <a:spLocks noGrp="1"/>
          </p:cNvSpPr>
          <p:nvPr>
            <p:ph sz="quarter" idx="11"/>
          </p:nvPr>
        </p:nvSpPr>
        <p:spPr/>
        <p:txBody>
          <a:bodyPr/>
          <a:lstStyle/>
          <a:p>
            <a:endParaRPr lang="en-US" sz="1800" dirty="0"/>
          </a:p>
          <a:p>
            <a:r>
              <a:rPr lang="en-US" sz="1800" dirty="0">
                <a:solidFill>
                  <a:schemeClr val="accent1"/>
                </a:solidFill>
              </a:rPr>
              <a:t>Workflow Support</a:t>
            </a:r>
            <a:r>
              <a:rPr lang="en-US" sz="1800" dirty="0"/>
              <a:t>: It </a:t>
            </a:r>
            <a:r>
              <a:rPr lang="en-US" sz="1800" dirty="0">
                <a:solidFill>
                  <a:schemeClr val="accent2"/>
                </a:solidFill>
              </a:rPr>
              <a:t>assists users in defining and running Ansible workflows</a:t>
            </a:r>
            <a:r>
              <a:rPr lang="en-US" sz="1800" dirty="0"/>
              <a:t>, making it easier to </a:t>
            </a:r>
            <a:r>
              <a:rPr lang="en-US" sz="1800" dirty="0">
                <a:solidFill>
                  <a:schemeClr val="accent2"/>
                </a:solidFill>
              </a:rPr>
              <a:t>manage complex automation tasks</a:t>
            </a:r>
            <a:r>
              <a:rPr lang="en-US" sz="1800" dirty="0"/>
              <a:t>.</a:t>
            </a:r>
          </a:p>
          <a:p>
            <a:endParaRPr lang="en-US" sz="1800" dirty="0"/>
          </a:p>
          <a:p>
            <a:r>
              <a:rPr lang="en-US" sz="1800" dirty="0">
                <a:solidFill>
                  <a:schemeClr val="accent1"/>
                </a:solidFill>
              </a:rPr>
              <a:t>Job Execution</a:t>
            </a:r>
            <a:r>
              <a:rPr lang="en-US" sz="1800" dirty="0"/>
              <a:t>: Ansible Navigator allows users to </a:t>
            </a:r>
            <a:r>
              <a:rPr lang="en-US" sz="1800" dirty="0">
                <a:solidFill>
                  <a:schemeClr val="accent2"/>
                </a:solidFill>
              </a:rPr>
              <a:t>execute Ansible jobs directly from the interface</a:t>
            </a:r>
            <a:r>
              <a:rPr lang="en-US" sz="1800" dirty="0"/>
              <a:t>, providing a </a:t>
            </a:r>
            <a:r>
              <a:rPr lang="en-US" sz="1800" dirty="0">
                <a:solidFill>
                  <a:schemeClr val="accent2"/>
                </a:solidFill>
              </a:rPr>
              <a:t>streamlined workflow for managing automation tasks</a:t>
            </a:r>
            <a:r>
              <a:rPr lang="en-US" sz="1800" dirty="0"/>
              <a:t>.</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65</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814676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Installing Ansible Navigator</a:t>
            </a:r>
          </a:p>
        </p:txBody>
      </p:sp>
      <p:sp>
        <p:nvSpPr>
          <p:cNvPr id="2" name="Text Placeholder 1"/>
          <p:cNvSpPr>
            <a:spLocks noGrp="1"/>
          </p:cNvSpPr>
          <p:nvPr>
            <p:ph sz="quarter" idx="11"/>
          </p:nvPr>
        </p:nvSpPr>
        <p:spPr>
          <a:xfrm>
            <a:off x="443997" y="1104900"/>
            <a:ext cx="8257032" cy="3485388"/>
          </a:xfrm>
        </p:spPr>
        <p:txBody>
          <a:bodyPr/>
          <a:lstStyle/>
          <a:p>
            <a:pPr marL="0" indent="0" algn="ctr">
              <a:buNone/>
            </a:pPr>
            <a:r>
              <a:rPr lang="en-US" sz="2400" dirty="0"/>
              <a:t>pip3 install 'ansible-navigator[ansible-core]'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66</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DB7890A9-AE34-F7AF-DFCB-31B0D55EE17E}"/>
              </a:ext>
            </a:extLst>
          </p:cNvPr>
          <p:cNvPicPr>
            <a:picLocks noChangeAspect="1"/>
          </p:cNvPicPr>
          <p:nvPr/>
        </p:nvPicPr>
        <p:blipFill>
          <a:blip r:embed="rId3"/>
          <a:stretch>
            <a:fillRect/>
          </a:stretch>
        </p:blipFill>
        <p:spPr>
          <a:xfrm>
            <a:off x="1803252" y="1678522"/>
            <a:ext cx="5306785" cy="3202370"/>
          </a:xfrm>
          <a:prstGeom prst="rect">
            <a:avLst/>
          </a:prstGeom>
        </p:spPr>
      </p:pic>
    </p:spTree>
    <p:extLst>
      <p:ext uri="{BB962C8B-B14F-4D97-AF65-F5344CB8AC3E}">
        <p14:creationId xmlns:p14="http://schemas.microsoft.com/office/powerpoint/2010/main" val="3648791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help menu</a:t>
            </a:r>
          </a:p>
        </p:txBody>
      </p:sp>
      <p:sp>
        <p:nvSpPr>
          <p:cNvPr id="2" name="Text Placeholder 1"/>
          <p:cNvSpPr>
            <a:spLocks noGrp="1"/>
          </p:cNvSpPr>
          <p:nvPr>
            <p:ph sz="quarter" idx="11"/>
          </p:nvPr>
        </p:nvSpPr>
        <p:spPr>
          <a:xfrm>
            <a:off x="443997" y="1104138"/>
            <a:ext cx="8257032" cy="3486150"/>
          </a:xfrm>
        </p:spPr>
        <p:txBody>
          <a:bodyPr/>
          <a:lstStyle/>
          <a:p>
            <a:pPr marL="0" indent="0" algn="ctr">
              <a:buNone/>
            </a:pPr>
            <a:r>
              <a:rPr lang="en-US" sz="2400" dirty="0"/>
              <a:t>ansible-navigator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67</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07FF8733-2CA6-68C2-F685-5C6C2CD11896}"/>
              </a:ext>
            </a:extLst>
          </p:cNvPr>
          <p:cNvPicPr>
            <a:picLocks noChangeAspect="1"/>
          </p:cNvPicPr>
          <p:nvPr/>
        </p:nvPicPr>
        <p:blipFill>
          <a:blip r:embed="rId3"/>
          <a:stretch>
            <a:fillRect/>
          </a:stretch>
        </p:blipFill>
        <p:spPr>
          <a:xfrm>
            <a:off x="2700509" y="1657350"/>
            <a:ext cx="3742982" cy="3113532"/>
          </a:xfrm>
          <a:prstGeom prst="rect">
            <a:avLst/>
          </a:prstGeom>
        </p:spPr>
      </p:pic>
    </p:spTree>
    <p:extLst>
      <p:ext uri="{BB962C8B-B14F-4D97-AF65-F5344CB8AC3E}">
        <p14:creationId xmlns:p14="http://schemas.microsoft.com/office/powerpoint/2010/main" val="878925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Getting Started with Ansible Navigator</a:t>
            </a:r>
          </a:p>
        </p:txBody>
      </p:sp>
      <p:sp>
        <p:nvSpPr>
          <p:cNvPr id="2" name="Text Placeholder 1"/>
          <p:cNvSpPr>
            <a:spLocks noGrp="1"/>
          </p:cNvSpPr>
          <p:nvPr>
            <p:ph sz="quarter" idx="11"/>
          </p:nvPr>
        </p:nvSpPr>
        <p:spPr>
          <a:xfrm>
            <a:off x="443484" y="1206006"/>
            <a:ext cx="8257032" cy="3392424"/>
          </a:xfrm>
        </p:spPr>
        <p:txBody>
          <a:bodyPr/>
          <a:lstStyle/>
          <a:p>
            <a:r>
              <a:rPr lang="en-US" sz="1800" dirty="0"/>
              <a:t>By default, ansible-navigator uses a container runtime (</a:t>
            </a:r>
            <a:r>
              <a:rPr lang="en-US" sz="1800" dirty="0">
                <a:solidFill>
                  <a:schemeClr val="accent1"/>
                </a:solidFill>
              </a:rPr>
              <a:t>podman</a:t>
            </a:r>
            <a:r>
              <a:rPr lang="en-US" sz="1800" dirty="0"/>
              <a:t> or </a:t>
            </a:r>
            <a:r>
              <a:rPr lang="en-US" sz="1800" b="1" dirty="0">
                <a:solidFill>
                  <a:schemeClr val="accent1"/>
                </a:solidFill>
              </a:rPr>
              <a:t>docker</a:t>
            </a:r>
            <a:r>
              <a:rPr lang="en-US" sz="1800" dirty="0"/>
              <a:t>, whichever it finds first) and runs Ansible within an execution environment (a pre-built container image which includes ansible-core along with a set of Ansible collections.)</a:t>
            </a:r>
          </a:p>
          <a:p>
            <a:endParaRPr lang="en-US" sz="1800" dirty="0"/>
          </a:p>
          <a:p>
            <a:r>
              <a:rPr lang="en-US" sz="1800" dirty="0"/>
              <a:t>This default behavior can be disabled by starting ansible-navigator with --execution-environment false. In this case, Ansible and any collections needed must be installed manually on the system.</a:t>
            </a:r>
          </a:p>
          <a:p>
            <a:endParaRPr lang="en-US" sz="1800" dirty="0"/>
          </a:p>
          <a:p>
            <a:r>
              <a:rPr lang="en-US" sz="1800" dirty="0"/>
              <a:t>Additional Linux, macOS and Windows with WSL2 installation instructions are available at </a:t>
            </a:r>
            <a:r>
              <a:rPr lang="en-US" sz="1800" dirty="0">
                <a:hlinkClick r:id="rId3"/>
              </a:rPr>
              <a:t>https://ansible.readthedocs.io/projects/navigator/installation/</a:t>
            </a:r>
            <a:endParaRPr lang="en-US" sz="1800" dirty="0">
              <a:solidFill>
                <a:schemeClr val="accent1"/>
              </a:solidFill>
            </a:endParaRP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68</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59582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a:t>
            </a:r>
          </a:p>
        </p:txBody>
      </p:sp>
      <p:sp>
        <p:nvSpPr>
          <p:cNvPr id="2" name="Text Placeholder 1"/>
          <p:cNvSpPr>
            <a:spLocks noGrp="1"/>
          </p:cNvSpPr>
          <p:nvPr>
            <p:ph sz="quarter" idx="11"/>
          </p:nvPr>
        </p:nvSpPr>
        <p:spPr>
          <a:xfrm>
            <a:off x="443484" y="1206006"/>
            <a:ext cx="8257032" cy="3392424"/>
          </a:xfrm>
        </p:spPr>
        <p:txBody>
          <a:bodyPr/>
          <a:lstStyle/>
          <a:p>
            <a:r>
              <a:rPr lang="en-US" sz="1800" dirty="0"/>
              <a:t>When running </a:t>
            </a:r>
            <a:r>
              <a:rPr lang="en-US" sz="1800" b="1" i="1" dirty="0"/>
              <a:t>ansible-navigator</a:t>
            </a:r>
            <a:r>
              <a:rPr lang="en-US" sz="1800" dirty="0"/>
              <a:t> with no arguments, you will be presented with the welcome page. From this page, you can run playbooks, browse collections, explore inventories, read Ansible documentation, and more.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69</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84BA9DFC-154C-E04A-59FC-7E0B04462D2F}"/>
              </a:ext>
            </a:extLst>
          </p:cNvPr>
          <p:cNvPicPr>
            <a:picLocks noChangeAspect="1"/>
          </p:cNvPicPr>
          <p:nvPr/>
        </p:nvPicPr>
        <p:blipFill>
          <a:blip r:embed="rId3"/>
          <a:stretch>
            <a:fillRect/>
          </a:stretch>
        </p:blipFill>
        <p:spPr>
          <a:xfrm>
            <a:off x="1389888" y="2137535"/>
            <a:ext cx="6062472" cy="2635132"/>
          </a:xfrm>
          <a:prstGeom prst="rect">
            <a:avLst/>
          </a:prstGeom>
        </p:spPr>
      </p:pic>
    </p:spTree>
    <p:extLst>
      <p:ext uri="{BB962C8B-B14F-4D97-AF65-F5344CB8AC3E}">
        <p14:creationId xmlns:p14="http://schemas.microsoft.com/office/powerpoint/2010/main" val="42281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23F18F-AEC7-D348-9DA7-5EB6AA253C00}"/>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5" name="Footer Placeholder 4">
            <a:extLst>
              <a:ext uri="{FF2B5EF4-FFF2-40B4-BE49-F238E27FC236}">
                <a16:creationId xmlns:a16="http://schemas.microsoft.com/office/drawing/2014/main" id="{29A899BD-8B2B-7702-07CF-AC9E78D7C643}"/>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AA967426-46A8-5B8D-5567-C2E5D316360B}"/>
              </a:ext>
            </a:extLst>
          </p:cNvPr>
          <p:cNvPicPr>
            <a:picLocks noChangeAspect="1"/>
          </p:cNvPicPr>
          <p:nvPr/>
        </p:nvPicPr>
        <p:blipFill>
          <a:blip r:embed="rId3"/>
          <a:stretch>
            <a:fillRect/>
          </a:stretch>
        </p:blipFill>
        <p:spPr>
          <a:xfrm>
            <a:off x="685800" y="428275"/>
            <a:ext cx="7772400" cy="4044903"/>
          </a:xfrm>
          <a:prstGeom prst="rect">
            <a:avLst/>
          </a:prstGeom>
        </p:spPr>
      </p:pic>
      <p:cxnSp>
        <p:nvCxnSpPr>
          <p:cNvPr id="8" name="Straight Arrow Connector 7">
            <a:extLst>
              <a:ext uri="{FF2B5EF4-FFF2-40B4-BE49-F238E27FC236}">
                <a16:creationId xmlns:a16="http://schemas.microsoft.com/office/drawing/2014/main" id="{97864528-0D08-E3E7-C9D7-F4C2327E6116}"/>
              </a:ext>
            </a:extLst>
          </p:cNvPr>
          <p:cNvCxnSpPr/>
          <p:nvPr/>
        </p:nvCxnSpPr>
        <p:spPr>
          <a:xfrm flipV="1">
            <a:off x="5645020" y="3722914"/>
            <a:ext cx="597160" cy="625151"/>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6E4418-E7D1-615B-A9FD-EB4E0E7F6B8D}"/>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28079006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Welcome Page :help</a:t>
            </a:r>
          </a:p>
        </p:txBody>
      </p:sp>
      <p:sp>
        <p:nvSpPr>
          <p:cNvPr id="2" name="Text Placeholder 1"/>
          <p:cNvSpPr>
            <a:spLocks noGrp="1"/>
          </p:cNvSpPr>
          <p:nvPr>
            <p:ph sz="quarter" idx="11"/>
          </p:nvPr>
        </p:nvSpPr>
        <p:spPr>
          <a:xfrm>
            <a:off x="443484" y="1206006"/>
            <a:ext cx="8257032" cy="3392424"/>
          </a:xfrm>
        </p:spPr>
        <p:txBody>
          <a:bodyPr/>
          <a:lstStyle/>
          <a:p>
            <a:r>
              <a:rPr lang="en-US" sz="1800" dirty="0"/>
              <a:t>A full list of key bindings can be viewed by typing :help.</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70</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59D5A60A-EE72-8BF9-9D42-B85A53C4AADA}"/>
              </a:ext>
            </a:extLst>
          </p:cNvPr>
          <p:cNvPicPr>
            <a:picLocks noChangeAspect="1"/>
          </p:cNvPicPr>
          <p:nvPr/>
        </p:nvPicPr>
        <p:blipFill>
          <a:blip r:embed="rId3"/>
          <a:stretch>
            <a:fillRect/>
          </a:stretch>
        </p:blipFill>
        <p:spPr>
          <a:xfrm>
            <a:off x="1901953" y="1672155"/>
            <a:ext cx="4974336" cy="3067506"/>
          </a:xfrm>
          <a:prstGeom prst="rect">
            <a:avLst/>
          </a:prstGeom>
        </p:spPr>
      </p:pic>
    </p:spTree>
    <p:extLst>
      <p:ext uri="{BB962C8B-B14F-4D97-AF65-F5344CB8AC3E}">
        <p14:creationId xmlns:p14="http://schemas.microsoft.com/office/powerpoint/2010/main" val="769060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997" y="0"/>
            <a:ext cx="8257032" cy="632440"/>
          </a:xfrm>
        </p:spPr>
        <p:txBody>
          <a:bodyPr/>
          <a:lstStyle/>
          <a:p>
            <a:pPr algn="ctr"/>
            <a:r>
              <a:rPr lang="en-US" dirty="0"/>
              <a:t>Ansible Navigator ~ Config File</a:t>
            </a:r>
          </a:p>
        </p:txBody>
      </p:sp>
      <p:sp>
        <p:nvSpPr>
          <p:cNvPr id="2" name="Text Placeholder 1"/>
          <p:cNvSpPr>
            <a:spLocks noGrp="1"/>
          </p:cNvSpPr>
          <p:nvPr>
            <p:ph sz="quarter" idx="11"/>
          </p:nvPr>
        </p:nvSpPr>
        <p:spPr>
          <a:xfrm>
            <a:off x="443484" y="822960"/>
            <a:ext cx="8257032" cy="2029968"/>
          </a:xfrm>
        </p:spPr>
        <p:txBody>
          <a:bodyPr anchor="ctr"/>
          <a:lstStyle/>
          <a:p>
            <a:pPr marL="0" indent="0">
              <a:buNone/>
            </a:pPr>
            <a:r>
              <a:rPr lang="en-US" sz="1800" dirty="0"/>
              <a:t>We can write an </a:t>
            </a:r>
            <a:r>
              <a:rPr lang="en-US" sz="1800" b="1" dirty="0">
                <a:solidFill>
                  <a:schemeClr val="accent5"/>
                </a:solidFill>
              </a:rPr>
              <a:t>~/ansible-navigator.yml </a:t>
            </a:r>
            <a:r>
              <a:rPr lang="en-US" sz="1800" dirty="0"/>
              <a:t>config file that will give us a good jumping off point to explore some key features of ansible-navigator</a:t>
            </a:r>
          </a:p>
          <a:p>
            <a:pPr marL="0" indent="0">
              <a:buNone/>
            </a:pPr>
            <a:endParaRPr lang="en-US" sz="1800" dirty="0"/>
          </a:p>
          <a:p>
            <a:pPr marL="0" indent="0">
              <a:buNone/>
            </a:pPr>
            <a:endParaRPr lang="en-US" sz="1800" dirty="0"/>
          </a:p>
          <a:p>
            <a:pPr marL="0" indent="0">
              <a:lnSpc>
                <a:spcPts val="960"/>
              </a:lnSpc>
              <a:buNone/>
            </a:pPr>
            <a:endParaRPr lang="en-US" sz="1800" dirty="0"/>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71</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pic>
        <p:nvPicPr>
          <p:cNvPr id="5" name="Picture 4">
            <a:extLst>
              <a:ext uri="{FF2B5EF4-FFF2-40B4-BE49-F238E27FC236}">
                <a16:creationId xmlns:a16="http://schemas.microsoft.com/office/drawing/2014/main" id="{F47F0CDB-D7A2-7357-6D40-820520F27118}"/>
              </a:ext>
            </a:extLst>
          </p:cNvPr>
          <p:cNvPicPr>
            <a:picLocks noChangeAspect="1"/>
          </p:cNvPicPr>
          <p:nvPr/>
        </p:nvPicPr>
        <p:blipFill>
          <a:blip r:embed="rId3"/>
          <a:stretch>
            <a:fillRect/>
          </a:stretch>
        </p:blipFill>
        <p:spPr>
          <a:xfrm>
            <a:off x="1856232" y="1734011"/>
            <a:ext cx="5184648" cy="2865201"/>
          </a:xfrm>
          <a:prstGeom prst="rect">
            <a:avLst/>
          </a:prstGeom>
        </p:spPr>
      </p:pic>
    </p:spTree>
    <p:extLst>
      <p:ext uri="{BB962C8B-B14F-4D97-AF65-F5344CB8AC3E}">
        <p14:creationId xmlns:p14="http://schemas.microsoft.com/office/powerpoint/2010/main" val="1771159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3484" y="47580"/>
            <a:ext cx="8257032" cy="502992"/>
          </a:xfrm>
        </p:spPr>
        <p:txBody>
          <a:bodyPr/>
          <a:lstStyle/>
          <a:p>
            <a:pPr algn="ctr"/>
            <a:r>
              <a:rPr lang="en-US" sz="3200" dirty="0"/>
              <a:t>ansible-navigator vs.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72</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graphicFrame>
        <p:nvGraphicFramePr>
          <p:cNvPr id="5" name="Table 4">
            <a:extLst>
              <a:ext uri="{FF2B5EF4-FFF2-40B4-BE49-F238E27FC236}">
                <a16:creationId xmlns:a16="http://schemas.microsoft.com/office/drawing/2014/main" id="{18F26CF9-7A40-3FBE-FB8A-07799A9979C6}"/>
              </a:ext>
            </a:extLst>
          </p:cNvPr>
          <p:cNvGraphicFramePr>
            <a:graphicFrameLocks noGrp="1"/>
          </p:cNvGraphicFramePr>
          <p:nvPr/>
        </p:nvGraphicFramePr>
        <p:xfrm>
          <a:off x="443484" y="564395"/>
          <a:ext cx="8257032" cy="4118070"/>
        </p:xfrm>
        <a:graphic>
          <a:graphicData uri="http://schemas.openxmlformats.org/drawingml/2006/table">
            <a:tbl>
              <a:tblPr firstRow="1" bandRow="1">
                <a:tableStyleId>{C083E6E3-FA7D-4D7B-A595-EF9225AFEA82}</a:tableStyleId>
              </a:tblPr>
              <a:tblGrid>
                <a:gridCol w="1306939">
                  <a:extLst>
                    <a:ext uri="{9D8B030D-6E8A-4147-A177-3AD203B41FA5}">
                      <a16:colId xmlns:a16="http://schemas.microsoft.com/office/drawing/2014/main" val="3490759982"/>
                    </a:ext>
                  </a:extLst>
                </a:gridCol>
                <a:gridCol w="4197749">
                  <a:extLst>
                    <a:ext uri="{9D8B030D-6E8A-4147-A177-3AD203B41FA5}">
                      <a16:colId xmlns:a16="http://schemas.microsoft.com/office/drawing/2014/main" val="2615334080"/>
                    </a:ext>
                  </a:extLst>
                </a:gridCol>
                <a:gridCol w="2752344">
                  <a:extLst>
                    <a:ext uri="{9D8B030D-6E8A-4147-A177-3AD203B41FA5}">
                      <a16:colId xmlns:a16="http://schemas.microsoft.com/office/drawing/2014/main" val="2354427769"/>
                    </a:ext>
                  </a:extLst>
                </a:gridCol>
              </a:tblGrid>
              <a:tr h="0">
                <a:tc>
                  <a:txBody>
                    <a:bodyPr/>
                    <a:lstStyle/>
                    <a:p>
                      <a:pPr algn="ctr"/>
                      <a:endParaRPr lang="en-US" dirty="0">
                        <a:solidFill>
                          <a:schemeClr val="bg2"/>
                        </a:solidFill>
                      </a:endParaRPr>
                    </a:p>
                  </a:txBody>
                  <a:tcPr anchor="ctr"/>
                </a:tc>
                <a:tc>
                  <a:txBody>
                    <a:bodyPr/>
                    <a:lstStyle/>
                    <a:p>
                      <a:pPr algn="ctr"/>
                      <a:r>
                        <a:rPr lang="en-US" sz="1800" dirty="0">
                          <a:solidFill>
                            <a:schemeClr val="accent1"/>
                          </a:solidFill>
                        </a:rPr>
                        <a:t>ansible-navigator</a:t>
                      </a:r>
                    </a:p>
                  </a:txBody>
                  <a:tcPr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ansible-playbook</a:t>
                      </a:r>
                    </a:p>
                  </a:txBody>
                  <a:tcPr anchor="ctr"/>
                </a:tc>
                <a:extLst>
                  <a:ext uri="{0D108BD9-81ED-4DB2-BD59-A6C34878D82A}">
                    <a16:rowId xmlns:a16="http://schemas.microsoft.com/office/drawing/2014/main" val="3553704761"/>
                  </a:ext>
                </a:extLst>
              </a:tr>
              <a:tr h="901337">
                <a:tc>
                  <a:txBody>
                    <a:bodyPr/>
                    <a:lstStyle/>
                    <a:p>
                      <a:pPr algn="ctr"/>
                      <a:r>
                        <a:rPr lang="en-US" b="1" dirty="0">
                          <a:solidFill>
                            <a:schemeClr val="accent5"/>
                          </a:solidFill>
                        </a:rPr>
                        <a:t>Main Usage</a:t>
                      </a:r>
                    </a:p>
                  </a:txBody>
                  <a:tcPr anchor="ctr"/>
                </a:tc>
                <a:tc>
                  <a:txBody>
                    <a:bodyPr/>
                    <a:lstStyle/>
                    <a:p>
                      <a:pPr algn="ctr"/>
                      <a:r>
                        <a:rPr lang="en-US" dirty="0">
                          <a:solidFill>
                            <a:schemeClr val="bg2"/>
                          </a:solidFill>
                        </a:rPr>
                        <a:t>a more comprehensive tool designed to explore, manage, and execute Ansible content, including playbooks, roles, and collections</a:t>
                      </a:r>
                    </a:p>
                  </a:txBody>
                  <a:tcPr anchor="ctr"/>
                </a:tc>
                <a:tc>
                  <a:txBody>
                    <a:bodyPr/>
                    <a:lstStyle/>
                    <a:p>
                      <a:pPr algn="ctr"/>
                      <a:r>
                        <a:rPr lang="en-US" dirty="0">
                          <a:solidFill>
                            <a:schemeClr val="bg2"/>
                          </a:solidFill>
                        </a:rPr>
                        <a:t>Used primarily for executing Ansible playbooks</a:t>
                      </a:r>
                    </a:p>
                  </a:txBody>
                  <a:tcPr anchor="ctr"/>
                </a:tc>
                <a:extLst>
                  <a:ext uri="{0D108BD9-81ED-4DB2-BD59-A6C34878D82A}">
                    <a16:rowId xmlns:a16="http://schemas.microsoft.com/office/drawing/2014/main" val="2817368357"/>
                  </a:ext>
                </a:extLst>
              </a:tr>
              <a:tr h="866141">
                <a:tc>
                  <a:txBody>
                    <a:bodyPr/>
                    <a:lstStyle/>
                    <a:p>
                      <a:pPr algn="ctr"/>
                      <a:r>
                        <a:rPr lang="en-US" b="1" dirty="0">
                          <a:solidFill>
                            <a:schemeClr val="accent5"/>
                          </a:solidFill>
                        </a:rPr>
                        <a:t>UI</a:t>
                      </a:r>
                    </a:p>
                  </a:txBody>
                  <a:tcPr anchor="ctr"/>
                </a:tc>
                <a:tc>
                  <a:txBody>
                    <a:bodyPr/>
                    <a:lstStyle/>
                    <a:p>
                      <a:pPr algn="ctr"/>
                      <a:r>
                        <a:rPr lang="en-US" dirty="0">
                          <a:solidFill>
                            <a:schemeClr val="bg2"/>
                          </a:solidFill>
                        </a:rPr>
                        <a:t>interactive mode: a text user interface (TUI) to navigate through Ansible content and discover available actions</a:t>
                      </a:r>
                    </a:p>
                  </a:txBody>
                  <a:tcPr anchor="ctr"/>
                </a:tc>
                <a:tc>
                  <a:txBody>
                    <a:bodyPr/>
                    <a:lstStyle/>
                    <a:p>
                      <a:pPr algn="ctr"/>
                      <a:r>
                        <a:rPr lang="en-US" dirty="0">
                          <a:solidFill>
                            <a:schemeClr val="bg2"/>
                          </a:solidFill>
                        </a:rPr>
                        <a:t>A traditional CLI interface, where you run playbooks by passing flags and specifying playbook files</a:t>
                      </a:r>
                    </a:p>
                  </a:txBody>
                  <a:tcPr anchor="ctr">
                    <a:solidFill>
                      <a:schemeClr val="bg1"/>
                    </a:solidFill>
                  </a:tcPr>
                </a:tc>
                <a:extLst>
                  <a:ext uri="{0D108BD9-81ED-4DB2-BD59-A6C34878D82A}">
                    <a16:rowId xmlns:a16="http://schemas.microsoft.com/office/drawing/2014/main" val="3087880917"/>
                  </a:ext>
                </a:extLst>
              </a:tr>
              <a:tr h="1039952">
                <a:tc>
                  <a:txBody>
                    <a:bodyPr/>
                    <a:lstStyle/>
                    <a:p>
                      <a:pPr algn="ctr"/>
                      <a:r>
                        <a:rPr lang="en-US" b="1" dirty="0">
                          <a:solidFill>
                            <a:schemeClr val="accent5"/>
                          </a:solidFill>
                        </a:rPr>
                        <a:t>Execution Environment</a:t>
                      </a:r>
                    </a:p>
                  </a:txBody>
                  <a:tcPr anchor="ctr"/>
                </a:tc>
                <a:tc>
                  <a:txBody>
                    <a:bodyPr/>
                    <a:lstStyle/>
                    <a:p>
                      <a:pPr algn="ctr"/>
                      <a:r>
                        <a:rPr lang="en-US" dirty="0">
                          <a:solidFill>
                            <a:schemeClr val="bg2"/>
                          </a:solidFill>
                        </a:rPr>
                        <a:t>supports execution environments, which are containerized environments that isolate Ansible execution</a:t>
                      </a:r>
                    </a:p>
                  </a:txBody>
                  <a:tcPr anchor="ctr"/>
                </a:tc>
                <a:tc>
                  <a:txBody>
                    <a:bodyPr/>
                    <a:lstStyle/>
                    <a:p>
                      <a:pPr algn="ctr"/>
                      <a:r>
                        <a:rPr lang="en-US" dirty="0">
                          <a:solidFill>
                            <a:schemeClr val="bg2"/>
                          </a:solidFill>
                        </a:rPr>
                        <a:t>Runs playbooks via local Python environ (e.g., using your system Python or Python virtualenv)</a:t>
                      </a:r>
                    </a:p>
                  </a:txBody>
                  <a:tcPr anchor="ctr"/>
                </a:tc>
                <a:extLst>
                  <a:ext uri="{0D108BD9-81ED-4DB2-BD59-A6C34878D82A}">
                    <a16:rowId xmlns:a16="http://schemas.microsoft.com/office/drawing/2014/main" val="3403254261"/>
                  </a:ext>
                </a:extLst>
              </a:tr>
              <a:tr h="751841">
                <a:tc>
                  <a:txBody>
                    <a:bodyPr/>
                    <a:lstStyle/>
                    <a:p>
                      <a:pPr algn="ctr"/>
                      <a:r>
                        <a:rPr lang="en-US" b="1" dirty="0">
                          <a:solidFill>
                            <a:schemeClr val="accent5"/>
                          </a:solidFill>
                        </a:rPr>
                        <a:t>Extensibility</a:t>
                      </a:r>
                    </a:p>
                  </a:txBody>
                  <a:tcPr anchor="ctr"/>
                </a:tc>
                <a:tc>
                  <a:txBody>
                    <a:bodyPr/>
                    <a:lstStyle/>
                    <a:p>
                      <a:pPr algn="ctr"/>
                      <a:r>
                        <a:rPr lang="en-US" dirty="0">
                          <a:solidFill>
                            <a:schemeClr val="bg2"/>
                          </a:solidFill>
                        </a:rPr>
                        <a:t>Provides additional features, such as browsing documentation, visualizing inventory, and managing collections, all of which makes it a more versatile tool for working with Ansible</a:t>
                      </a:r>
                    </a:p>
                  </a:txBody>
                  <a:tcPr anchor="ctr"/>
                </a:tc>
                <a:tc>
                  <a:txBody>
                    <a:bodyPr/>
                    <a:lstStyle/>
                    <a:p>
                      <a:pPr algn="ctr"/>
                      <a:r>
                        <a:rPr lang="en-US" dirty="0">
                          <a:solidFill>
                            <a:schemeClr val="bg2"/>
                          </a:solidFill>
                        </a:rPr>
                        <a:t>Almost 100% focused on executing playbooks; you sometimes end up having to use other ansible-* tools </a:t>
                      </a:r>
                    </a:p>
                  </a:txBody>
                  <a:tcPr anchor="ctr"/>
                </a:tc>
                <a:extLst>
                  <a:ext uri="{0D108BD9-81ED-4DB2-BD59-A6C34878D82A}">
                    <a16:rowId xmlns:a16="http://schemas.microsoft.com/office/drawing/2014/main" val="2399853843"/>
                  </a:ext>
                </a:extLst>
              </a:tr>
            </a:tbl>
          </a:graphicData>
        </a:graphic>
      </p:graphicFrame>
    </p:spTree>
    <p:extLst>
      <p:ext uri="{BB962C8B-B14F-4D97-AF65-F5344CB8AC3E}">
        <p14:creationId xmlns:p14="http://schemas.microsoft.com/office/powerpoint/2010/main" val="3207979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Ansible Navigator ~ Summary of Benefits</a:t>
            </a:r>
          </a:p>
        </p:txBody>
      </p:sp>
      <p:sp>
        <p:nvSpPr>
          <p:cNvPr id="2" name="Text Placeholder 1"/>
          <p:cNvSpPr>
            <a:spLocks noGrp="1"/>
          </p:cNvSpPr>
          <p:nvPr>
            <p:ph sz="quarter" idx="11"/>
          </p:nvPr>
        </p:nvSpPr>
        <p:spPr>
          <a:xfrm>
            <a:off x="443484" y="1206006"/>
            <a:ext cx="8257032" cy="3392424"/>
          </a:xfrm>
        </p:spPr>
        <p:txBody>
          <a:bodyPr/>
          <a:lstStyle/>
          <a:p>
            <a:pPr marL="0" indent="0">
              <a:buNone/>
            </a:pPr>
            <a:r>
              <a:rPr lang="en-US" sz="1800" dirty="0"/>
              <a:t>Ansible Navigator was created to address some limitations of traditional Ansible CLI tools, providing us with a more efficient way to work with Ansible:</a:t>
            </a:r>
          </a:p>
          <a:p>
            <a:endParaRPr lang="en-US" sz="1800" dirty="0"/>
          </a:p>
          <a:p>
            <a:r>
              <a:rPr lang="en-US" sz="1800" dirty="0"/>
              <a:t>Improves the UX by providing a </a:t>
            </a:r>
            <a:r>
              <a:rPr lang="en-US" sz="1800" dirty="0">
                <a:solidFill>
                  <a:schemeClr val="accent1"/>
                </a:solidFill>
              </a:rPr>
              <a:t>more interactive look and feel</a:t>
            </a:r>
          </a:p>
          <a:p>
            <a:r>
              <a:rPr lang="en-US" sz="1800" dirty="0">
                <a:solidFill>
                  <a:schemeClr val="accent1"/>
                </a:solidFill>
              </a:rPr>
              <a:t>Enhances the discoverability of Ansible content and available actions</a:t>
            </a:r>
          </a:p>
          <a:p>
            <a:r>
              <a:rPr lang="en-US" sz="1800" dirty="0">
                <a:solidFill>
                  <a:schemeClr val="accent1"/>
                </a:solidFill>
              </a:rPr>
              <a:t>Simplifies the usage of execution environments</a:t>
            </a:r>
            <a:r>
              <a:rPr lang="en-US" sz="1800" dirty="0"/>
              <a:t>, </a:t>
            </a:r>
            <a:r>
              <a:rPr lang="en-US" sz="1800" dirty="0">
                <a:solidFill>
                  <a:schemeClr val="accent1"/>
                </a:solidFill>
              </a:rPr>
              <a:t>allowing us to work with containerized Ansible instances</a:t>
            </a:r>
            <a:r>
              <a:rPr lang="en-US" sz="1800" dirty="0"/>
              <a:t>. There is no equivalent functionality available to us with ansible-playbook.</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73</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dirty="0"/>
              <a:t>DEVWKS-1423</a:t>
            </a:r>
          </a:p>
        </p:txBody>
      </p:sp>
    </p:spTree>
    <p:extLst>
      <p:ext uri="{BB962C8B-B14F-4D97-AF65-F5344CB8AC3E}">
        <p14:creationId xmlns:p14="http://schemas.microsoft.com/office/powerpoint/2010/main" val="180871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t-shirt </a:t>
            </a:r>
            <a:r>
              <a:rPr lang="en-US" sz="1600" dirty="0"/>
              <a:t>(while supplies last)! </a:t>
            </a:r>
          </a:p>
          <a:p>
            <a:pPr marL="0" indent="0">
              <a:buNone/>
            </a:pPr>
            <a:endParaRPr lang="en-US" sz="1600" dirty="0"/>
          </a:p>
          <a:p>
            <a:pPr marL="0" indent="0">
              <a:buNone/>
            </a:pP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All surveys can be taken in the Cisco Events Mobile App or by logging in to the Session Catalog and clicking the "Attendee Dashboard” at </a:t>
            </a:r>
            <a:r>
              <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hlinkClick r:id="rId2"/>
              </a:rPr>
              <a:t>https://www.ciscolive.com/emea/learn/sessions/session-catalog.html</a:t>
            </a:r>
            <a:endParaRPr lang="en-US" sz="1600" dirty="0">
              <a:solidFill>
                <a:schemeClr val="bg1"/>
              </a:solidFill>
              <a:latin typeface="CiscoSansTT Light" panose="020B0503020201020303" pitchFamily="34" charset="0"/>
              <a:ea typeface="+mn-ea"/>
              <a:cs typeface="CiscoSansTT Light" panose="020B0503020201020303" pitchFamily="34" charset="0"/>
              <a:sym typeface="Arial" pitchFamily="34"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74</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DEVWKS-1700</a:t>
            </a:r>
            <a:endParaRPr lang="en-US" dirty="0"/>
          </a:p>
        </p:txBody>
      </p:sp>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1392256"/>
            <a:ext cx="784744" cy="784744"/>
          </a:xfrm>
          <a:prstGeom prst="rect">
            <a:avLst/>
          </a:prstGeom>
        </p:spPr>
      </p:pic>
      <p:pic>
        <p:nvPicPr>
          <p:cNvPr id="6" name="Picture 5" descr="A black t-shirt with white text on it&#10;&#10;Description automatically generated with medium confidence">
            <a:extLst>
              <a:ext uri="{FF2B5EF4-FFF2-40B4-BE49-F238E27FC236}">
                <a16:creationId xmlns:a16="http://schemas.microsoft.com/office/drawing/2014/main" id="{1D87728C-DDD9-BD44-6DFC-CC7DA6EF9B34}"/>
              </a:ext>
            </a:extLst>
          </p:cNvPr>
          <p:cNvPicPr>
            <a:picLocks noChangeAspect="1"/>
          </p:cNvPicPr>
          <p:nvPr/>
        </p:nvPicPr>
        <p:blipFill>
          <a:blip r:embed="rId5"/>
          <a:stretch>
            <a:fillRect/>
          </a:stretch>
        </p:blipFill>
        <p:spPr>
          <a:xfrm>
            <a:off x="6342760" y="1145296"/>
            <a:ext cx="2387056" cy="3200039"/>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75</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February 23, 2024.</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a14="http://schemas.microsoft.com/office/drawing/2010/main" xmlns="">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75</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BRKXXX-</a:t>
            </a:r>
            <a:r>
              <a:rPr lang="en-US" dirty="0" err="1">
                <a:solidFill>
                  <a:schemeClr val="bg2"/>
                </a:solidFill>
              </a:rPr>
              <a:t>xxxx</a:t>
            </a:r>
            <a:endParaRPr lang="en-US" dirty="0">
              <a:solidFill>
                <a:schemeClr val="bg2"/>
              </a:solidFill>
            </a:endParaRP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DEVWKS-1700</a:t>
            </a:r>
          </a:p>
        </p:txBody>
      </p:sp>
    </p:spTree>
    <p:extLst>
      <p:ext uri="{BB962C8B-B14F-4D97-AF65-F5344CB8AC3E}">
        <p14:creationId xmlns:p14="http://schemas.microsoft.com/office/powerpoint/2010/main" val="297575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1421027"/>
            <a:ext cx="3827463" cy="2791072"/>
          </a:xfrm>
        </p:spPr>
        <p:txBody>
          <a:bodyPr/>
          <a:lstStyle/>
          <a:p>
            <a:pPr algn="ctr"/>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GB" sz="1600" dirty="0"/>
              <a:t>Visit the Cisco Showcase for</a:t>
            </a:r>
            <a:br>
              <a:rPr lang="en-GB" sz="1600" dirty="0"/>
            </a:br>
            <a:r>
              <a:rPr lang="en-GB" sz="1600" dirty="0"/>
              <a:t>related demos</a:t>
            </a:r>
          </a:p>
          <a:p>
            <a:pPr>
              <a:spcBef>
                <a:spcPts val="2400"/>
              </a:spcBef>
            </a:pPr>
            <a:r>
              <a:rPr lang="en-GB" sz="1600" dirty="0"/>
              <a:t>Book your one-on-one</a:t>
            </a:r>
            <a:br>
              <a:rPr lang="en-GB" sz="1600" dirty="0"/>
            </a:br>
            <a:r>
              <a:rPr lang="en-GB" sz="1600" dirty="0"/>
              <a:t>Meet the Expert meeting</a:t>
            </a:r>
          </a:p>
          <a:p>
            <a:pPr>
              <a:spcBef>
                <a:spcPts val="2400"/>
              </a:spcBef>
            </a:pPr>
            <a:r>
              <a:rPr lang="en-US" sz="1600" dirty="0"/>
              <a:t>Attend the interactive education with DevNet,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76</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dirty="0"/>
              <a:t>DEVNET-1704</a:t>
            </a:r>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504269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8118510" cy="1941922"/>
          </a:xfrm>
        </p:spPr>
        <p:txBody>
          <a:bodyPr/>
          <a:lstStyle/>
          <a:p>
            <a:pPr algn="ctr"/>
            <a:r>
              <a:rPr lang="en-US" dirty="0"/>
              <a:t>Cisco Code Exchange</a:t>
            </a:r>
          </a:p>
        </p:txBody>
      </p:sp>
      <p:pic>
        <p:nvPicPr>
          <p:cNvPr id="4" name="Picture 3" descr="A blue background with a colorful design&#10;&#10;Description automatically generated">
            <a:extLst>
              <a:ext uri="{FF2B5EF4-FFF2-40B4-BE49-F238E27FC236}">
                <a16:creationId xmlns:a16="http://schemas.microsoft.com/office/drawing/2014/main" id="{ADF73CE0-B819-E932-1785-AE3F89F23A9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1487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326F5-C18D-A7AA-2832-10C835975BA8}"/>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5" name="Footer Placeholder 4">
            <a:extLst>
              <a:ext uri="{FF2B5EF4-FFF2-40B4-BE49-F238E27FC236}">
                <a16:creationId xmlns:a16="http://schemas.microsoft.com/office/drawing/2014/main" id="{893DC6AA-3CCA-F927-9A3E-07AFE3C828C8}"/>
              </a:ext>
            </a:extLst>
          </p:cNvPr>
          <p:cNvSpPr>
            <a:spLocks noGrp="1"/>
          </p:cNvSpPr>
          <p:nvPr>
            <p:ph type="ftr" sz="quarter" idx="3"/>
          </p:nvPr>
        </p:nvSpPr>
        <p:spPr/>
        <p:txBody>
          <a:bodyPr/>
          <a:lstStyle/>
          <a:p>
            <a:pPr defTabSz="610744"/>
            <a:r>
              <a:rPr lang="en-US" dirty="0"/>
              <a:t>DEVWKS-1423</a:t>
            </a:r>
          </a:p>
        </p:txBody>
      </p:sp>
      <p:pic>
        <p:nvPicPr>
          <p:cNvPr id="6" name="Picture 5">
            <a:extLst>
              <a:ext uri="{FF2B5EF4-FFF2-40B4-BE49-F238E27FC236}">
                <a16:creationId xmlns:a16="http://schemas.microsoft.com/office/drawing/2014/main" id="{BA9984E5-361A-8807-6BC7-05BF85DEDAD6}"/>
              </a:ext>
            </a:extLst>
          </p:cNvPr>
          <p:cNvPicPr>
            <a:picLocks noChangeAspect="1"/>
          </p:cNvPicPr>
          <p:nvPr/>
        </p:nvPicPr>
        <p:blipFill>
          <a:blip r:embed="rId3"/>
          <a:stretch>
            <a:fillRect/>
          </a:stretch>
        </p:blipFill>
        <p:spPr>
          <a:xfrm>
            <a:off x="685800" y="434456"/>
            <a:ext cx="7772400" cy="4032541"/>
          </a:xfrm>
          <a:prstGeom prst="rect">
            <a:avLst/>
          </a:prstGeom>
        </p:spPr>
      </p:pic>
      <p:sp>
        <p:nvSpPr>
          <p:cNvPr id="7" name="TextBox 6">
            <a:extLst>
              <a:ext uri="{FF2B5EF4-FFF2-40B4-BE49-F238E27FC236}">
                <a16:creationId xmlns:a16="http://schemas.microsoft.com/office/drawing/2014/main" id="{80088E7D-C56A-C0A0-8002-068DB7AD737C}"/>
              </a:ext>
            </a:extLst>
          </p:cNvPr>
          <p:cNvSpPr txBox="1"/>
          <p:nvPr/>
        </p:nvSpPr>
        <p:spPr>
          <a:xfrm>
            <a:off x="6242180" y="4523146"/>
            <a:ext cx="4114800" cy="307777"/>
          </a:xfrm>
          <a:prstGeom prst="rect">
            <a:avLst/>
          </a:prstGeom>
          <a:noFill/>
        </p:spPr>
        <p:txBody>
          <a:bodyPr wrap="square" rtlCol="0">
            <a:spAutoFit/>
          </a:bodyPr>
          <a:lstStyle/>
          <a:p>
            <a:r>
              <a:rPr lang="en-US" sz="1400" dirty="0">
                <a:solidFill>
                  <a:schemeClr val="bg2"/>
                </a:solidFill>
                <a:latin typeface="+mn-lt"/>
              </a:rPr>
              <a:t>Image credit: Hank Preston</a:t>
            </a:r>
          </a:p>
        </p:txBody>
      </p:sp>
    </p:spTree>
    <p:extLst>
      <p:ext uri="{BB962C8B-B14F-4D97-AF65-F5344CB8AC3E}">
        <p14:creationId xmlns:p14="http://schemas.microsoft.com/office/powerpoint/2010/main" val="14129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758548"/>
            <a:ext cx="3787402" cy="3392424"/>
          </a:xfrm>
        </p:spPr>
        <p:txBody>
          <a:bodyPr/>
          <a:lstStyle/>
          <a:p>
            <a:pPr marL="0" indent="0">
              <a:buNone/>
            </a:pPr>
            <a:endParaRPr lang="en-US" dirty="0"/>
          </a:p>
          <a:p>
            <a:endParaRPr lang="en-US" dirty="0"/>
          </a:p>
          <a:p>
            <a:r>
              <a:rPr lang="en-US" dirty="0"/>
              <a:t>Getting Started</a:t>
            </a:r>
          </a:p>
          <a:p>
            <a:pPr lvl="1"/>
            <a:r>
              <a:rPr lang="en-US" dirty="0"/>
              <a:t>The Ansible Playbook</a:t>
            </a:r>
          </a:p>
          <a:p>
            <a:pPr lvl="1"/>
            <a:r>
              <a:rPr lang="en-US" dirty="0"/>
              <a:t>Installing Ansible</a:t>
            </a:r>
          </a:p>
          <a:p>
            <a:pPr lvl="1"/>
            <a:r>
              <a:rPr lang="en-US" dirty="0"/>
              <a:t>The Ansible Config File</a:t>
            </a:r>
          </a:p>
          <a:p>
            <a:pPr lvl="1"/>
            <a:endParaRPr lang="en-US" dirty="0"/>
          </a:p>
          <a:p>
            <a:r>
              <a:rPr lang="en-US" dirty="0"/>
              <a:t>Demos:</a:t>
            </a:r>
          </a:p>
          <a:p>
            <a:pPr lvl="1"/>
            <a:r>
              <a:rPr lang="en-US" dirty="0"/>
              <a:t>Our First Playbook</a:t>
            </a:r>
          </a:p>
          <a:p>
            <a:pPr lvl="1"/>
            <a:r>
              <a:rPr lang="en-US" dirty="0"/>
              <a:t>Git with the Program</a:t>
            </a:r>
          </a:p>
          <a:p>
            <a:pPr lvl="1"/>
            <a:r>
              <a:rPr lang="en-US" dirty="0"/>
              <a:t>cURLs with Ansible Fun</a:t>
            </a:r>
          </a:p>
          <a:p>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DEVWKS-1423</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9</a:t>
            </a:fld>
            <a:endParaRPr lang="en-US" dirty="0"/>
          </a:p>
        </p:txBody>
      </p:sp>
    </p:spTree>
    <p:extLst>
      <p:ext uri="{BB962C8B-B14F-4D97-AF65-F5344CB8AC3E}">
        <p14:creationId xmlns:p14="http://schemas.microsoft.com/office/powerpoint/2010/main" val="1956158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Theme1">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Live 2024 Amsterdam - Internal Template - 002" id="{1C78B008-9AAA-4441-BDFF-5B89B56D5B49}" vid="{8B1125AF-A954-46DB-BC46-C66CC5CEE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ED81BE-2C24-4FEE-9B95-1FED1A7A8A3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dc10f26-a213-4e6e-911f-1a4acfd3bda4"/>
    <ds:schemaRef ds:uri="5ad2d37b-16ea-4274-9da9-da32d366390e"/>
    <ds:schemaRef ds:uri="http://www.w3.org/XML/1998/namespace"/>
  </ds:schemaRefs>
</ds:datastoreItem>
</file>

<file path=customXml/itemProps2.xml><?xml version="1.0" encoding="utf-8"?>
<ds:datastoreItem xmlns:ds="http://schemas.openxmlformats.org/officeDocument/2006/customXml" ds:itemID="{E532EB06-23CE-41BE-A58F-3E4427141C54}">
  <ds:schemaRefs>
    <ds:schemaRef ds:uri="http://schemas.microsoft.com/sharepoint/v3/contenttype/forms"/>
  </ds:schemaRefs>
</ds:datastoreItem>
</file>

<file path=customXml/itemProps3.xml><?xml version="1.0" encoding="utf-8"?>
<ds:datastoreItem xmlns:ds="http://schemas.openxmlformats.org/officeDocument/2006/customXml" ds:itemID="{3EF97F0E-F7F3-4DEE-9A0A-27F247DBA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137</TotalTime>
  <Words>3812</Words>
  <Application>Microsoft Macintosh PowerPoint</Application>
  <PresentationFormat>On-screen Show (16:9)</PresentationFormat>
  <Paragraphs>629</Paragraphs>
  <Slides>79</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ＭＳ Ｐゴシック</vt:lpstr>
      <vt:lpstr>Arial</vt:lpstr>
      <vt:lpstr>CiscoSans</vt:lpstr>
      <vt:lpstr>CiscoSansTT Light</vt:lpstr>
      <vt:lpstr>CiscoSansTT Medium</vt:lpstr>
      <vt:lpstr>Courier New</vt:lpstr>
      <vt:lpstr>Helvetica Neue</vt:lpstr>
      <vt:lpstr>Theme1</vt:lpstr>
      <vt:lpstr>PowerPoint Presentation</vt:lpstr>
      <vt:lpstr>Intro to Ansible for Automation</vt:lpstr>
      <vt:lpstr>This PowerPoint presentation is also available for download at:  https://github.com/xanderstevenson/intro-ansible-automation/blob/main/cisco_live/Intro-to-Ansible-for-Automation.pptx</vt:lpstr>
      <vt:lpstr>“Ansible enables you to simplify complex tasks, increase efficiency, and ensure consistency in your IT environment.”</vt:lpstr>
      <vt:lpstr>“We just copy/paste CLI commands and it’s been working for us for years. What’s the worst that can happen?”</vt:lpstr>
      <vt:lpstr>The "London Whale" trading scandal was a case of a complex and risky trading strategy that went wrong due to a mistake in the spreadsheet model used by the traders.   The error involved copying and pasting values from one file to another without checking if they were correct or consistent.</vt:lpstr>
      <vt:lpstr>PowerPoint Presentation</vt:lpstr>
      <vt:lpstr>PowerPoint Presentation</vt:lpstr>
      <vt:lpstr>PowerPoint Presentation</vt:lpstr>
      <vt:lpstr>PowerPoint Presentation</vt:lpstr>
      <vt:lpstr>Introduction</vt:lpstr>
      <vt:lpstr>Speaker</vt:lpstr>
      <vt:lpstr>Speaker (continued) </vt:lpstr>
      <vt:lpstr>Getting Started</vt:lpstr>
      <vt:lpstr>Ansible</vt:lpstr>
      <vt:lpstr>Ansible playbook</vt:lpstr>
      <vt:lpstr>First Steps</vt:lpstr>
      <vt:lpstr>Set-up Commands</vt:lpstr>
      <vt:lpstr>The Ansible Config file (ansible.cfg)</vt:lpstr>
      <vt:lpstr>Config file example</vt:lpstr>
      <vt:lpstr>Config file – Where to store/find it</vt:lpstr>
      <vt:lpstr>Config file – Let’s create one!</vt:lpstr>
      <vt:lpstr>Demos</vt:lpstr>
      <vt:lpstr>Our First Playbook </vt:lpstr>
      <vt:lpstr>Let’s Use Automation Instead of Copy/Paste </vt:lpstr>
      <vt:lpstr>Results</vt:lpstr>
      <vt:lpstr>first_playbook.yaml</vt:lpstr>
      <vt:lpstr>first_playbook.yaml</vt:lpstr>
      <vt:lpstr>Git with The Program</vt:lpstr>
      <vt:lpstr>We will have Ansible pull a playbook from a GitHub repo and then run that playbook.</vt:lpstr>
      <vt:lpstr>ansible_playbooks/github.yaml</vt:lpstr>
      <vt:lpstr>https://github.com/xanderstevenson/intro-ansible-automation/blob/main/cisco_live/ansible-playbooks/hello_world.yaml</vt:lpstr>
      <vt:lpstr>Output</vt:lpstr>
      <vt:lpstr>cURLs with Ansible Fun</vt:lpstr>
      <vt:lpstr>ansible_playbooks/curl.yaml</vt:lpstr>
      <vt:lpstr>ansible-playbook curl.yaml</vt:lpstr>
      <vt:lpstr>Idempotency</vt:lpstr>
      <vt:lpstr>Something is VVVery Wrong</vt:lpstr>
      <vt:lpstr>What does it look like when a playbook fails and how do we troubleshoot?</vt:lpstr>
      <vt:lpstr>The verbose flag</vt:lpstr>
      <vt:lpstr>DevNet Learning Labs</vt:lpstr>
      <vt:lpstr>PowerPoint Presentation</vt:lpstr>
      <vt:lpstr>Free Ansible Learning Labs at Cisco DevNet</vt:lpstr>
      <vt:lpstr>PowerPoint Presentation</vt:lpstr>
      <vt:lpstr>DevNet Sandboxes</vt:lpstr>
      <vt:lpstr>PowerPoint Presentation</vt:lpstr>
      <vt:lpstr>Ansible-Projects</vt:lpstr>
      <vt:lpstr>PowerPoint Presentation</vt:lpstr>
      <vt:lpstr>Cisco Code Exchange</vt:lpstr>
      <vt:lpstr>PowerPoint Presentation</vt:lpstr>
      <vt:lpstr>DevOps Shop:  Intro to Ansible for Automation</vt:lpstr>
      <vt:lpstr>PowerPoint Presentation</vt:lpstr>
      <vt:lpstr>Summary</vt:lpstr>
      <vt:lpstr>What We’ve Learned Today…</vt:lpstr>
      <vt:lpstr>Looking forward…</vt:lpstr>
      <vt:lpstr>PowerPoint Presentation</vt:lpstr>
      <vt:lpstr>Session Surveys</vt:lpstr>
      <vt:lpstr>Continue  Your Education</vt:lpstr>
      <vt:lpstr>PowerPoint Presentation</vt:lpstr>
      <vt:lpstr>Addendum:   Ansible-Navigator  Future Ansible tool for your edification!</vt:lpstr>
      <vt:lpstr>PowerPoint Presentation</vt:lpstr>
      <vt:lpstr> Ansible Navigator</vt:lpstr>
      <vt:lpstr>Ansible Navigator</vt:lpstr>
      <vt:lpstr>Key features of Ansible Navigator include:</vt:lpstr>
      <vt:lpstr>Key features of Ansible Navigator (continued):</vt:lpstr>
      <vt:lpstr>Installing Ansible Navigator</vt:lpstr>
      <vt:lpstr>Ansible Navigator – help menu</vt:lpstr>
      <vt:lpstr>Getting Started with Ansible Navigator</vt:lpstr>
      <vt:lpstr>Ansible Navigator ~ Welcome Page</vt:lpstr>
      <vt:lpstr>Ansible Navigator ~ Welcome Page :help</vt:lpstr>
      <vt:lpstr>Ansible Navigator ~ Config File</vt:lpstr>
      <vt:lpstr>ansible-navigator vs. ansible-playbook</vt:lpstr>
      <vt:lpstr>Ansible Navigator ~ Summary of Benefits</vt:lpstr>
      <vt:lpstr>Fill out your session surveys!</vt:lpstr>
      <vt:lpstr>Cisco Webex App </vt:lpstr>
      <vt:lpstr>Continue  Your Education</vt:lpstr>
      <vt:lpstr>Cisco Code Exchange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Alexander Stevenson (alexstev)</cp:lastModifiedBy>
  <cp:revision>13</cp:revision>
  <dcterms:created xsi:type="dcterms:W3CDTF">2023-04-28T14:37:00Z</dcterms:created>
  <dcterms:modified xsi:type="dcterms:W3CDTF">2024-01-18T15:55:43Z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y fmtid="{D5CDD505-2E9C-101B-9397-08002B2CF9AE}" pid="9" name="MediaServiceImageTags">
    <vt:lpwstr/>
  </property>
</Properties>
</file>